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30"/>
  </p:notesMasterIdLst>
  <p:sldIdLst>
    <p:sldId id="258" r:id="rId2"/>
    <p:sldId id="259" r:id="rId3"/>
    <p:sldId id="287" r:id="rId4"/>
    <p:sldId id="261" r:id="rId5"/>
    <p:sldId id="262" r:id="rId6"/>
    <p:sldId id="263" r:id="rId7"/>
    <p:sldId id="288" r:id="rId8"/>
    <p:sldId id="265" r:id="rId9"/>
    <p:sldId id="266" r:id="rId10"/>
    <p:sldId id="267" r:id="rId11"/>
    <p:sldId id="268" r:id="rId12"/>
    <p:sldId id="289" r:id="rId13"/>
    <p:sldId id="270" r:id="rId14"/>
    <p:sldId id="271" r:id="rId15"/>
    <p:sldId id="272" r:id="rId16"/>
    <p:sldId id="273" r:id="rId17"/>
    <p:sldId id="274" r:id="rId18"/>
    <p:sldId id="275" r:id="rId19"/>
    <p:sldId id="276" r:id="rId20"/>
    <p:sldId id="277" r:id="rId21"/>
    <p:sldId id="290" r:id="rId22"/>
    <p:sldId id="279" r:id="rId23"/>
    <p:sldId id="280" r:id="rId24"/>
    <p:sldId id="281" r:id="rId25"/>
    <p:sldId id="282" r:id="rId26"/>
    <p:sldId id="283" r:id="rId27"/>
    <p:sldId id="284" r:id="rId28"/>
    <p:sldId id="285"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Helvetica Neue" panose="02010600030101010101" charset="0"/>
      <p:regular r:id="rId39"/>
      <p:bold r:id="rId40"/>
      <p:italic r:id="rId41"/>
      <p:boldItalic r:id="rId42"/>
    </p:embeddedFont>
    <p:embeddedFont>
      <p:font typeface="Poppins" panose="00000500000000000000" pitchFamily="2" charset="0"/>
      <p:regular r:id="rId43"/>
      <p:bold r:id="rId44"/>
      <p:italic r:id="rId45"/>
      <p:boldItalic r:id="rId46"/>
    </p:embeddedFont>
    <p:embeddedFont>
      <p:font typeface="Poppins Light" panose="00000400000000000000" pitchFamily="2" charset="0"/>
      <p:regular r:id="rId47"/>
      <p:bold r:id="rId48"/>
      <p:italic r:id="rId49"/>
      <p:boldItalic r:id="rId50"/>
    </p:embeddedFont>
    <p:embeddedFont>
      <p:font typeface="Poppins Thin" panose="000003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110" y="17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0e5d1111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20e5d1111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cd40923d28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1cd40923d28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cd40923d28_0_2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g1cd40923d28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cd40923d28_0_3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1cd40923d28_0_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3fd6ba088e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13fd6ba088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cd40923d28_0_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1cd40923d28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cd40923d28_0_4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1cd40923d28_0_4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cd40923d28_0_3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1cd40923d28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cd40923d28_0_3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1cd40923d28_0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cd40923d28_0_3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g1cd40923d28_0_3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cd40923d28_0_3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1cd40923d28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cd40923d28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1cd40923d28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cd40923d28_0_4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g1cd40923d28_0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05a417f290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205a417f29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d0e3cb0919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g1d0e3cb0919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d0e3cb0919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g1d0e3cb0919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0e3cb0919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g1d0e3cb0919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cd40923d28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1cd40923d28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3fb59dad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13fb59dad8b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cd40923d28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1cd40923d28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d40923d28_0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1cd40923d28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cd40923d28_0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g1cd40923d28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cd40923d28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1cd40923d28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4"/>
        <p:cNvGrpSpPr/>
        <p:nvPr/>
      </p:nvGrpSpPr>
      <p:grpSpPr>
        <a:xfrm>
          <a:off x="0" y="0"/>
          <a:ext cx="0" cy="0"/>
          <a:chOff x="0" y="0"/>
          <a:chExt cx="0" cy="0"/>
        </a:xfrm>
      </p:grpSpPr>
      <p:sp>
        <p:nvSpPr>
          <p:cNvPr id="35" name="Google Shape;35;p4"/>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7" name="Google Shape;37;p4"/>
          <p:cNvSpPr txBox="1">
            <a:spLocks noGrp="1"/>
          </p:cNvSpPr>
          <p:nvPr>
            <p:ph type="body" idx="1"/>
          </p:nvPr>
        </p:nvSpPr>
        <p:spPr>
          <a:xfrm>
            <a:off x="463764" y="1334529"/>
            <a:ext cx="7129463" cy="267393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200"/>
              <a:buNone/>
              <a:defRPr sz="1200" b="0" i="0">
                <a:latin typeface="Poppins Light"/>
                <a:ea typeface="Poppins Light"/>
                <a:cs typeface="Poppins Light"/>
                <a:sym typeface="Poppins Light"/>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4"/>
          <p:cNvSpPr txBox="1">
            <a:spLocks noGrp="1"/>
          </p:cNvSpPr>
          <p:nvPr>
            <p:ph type="title"/>
          </p:nvPr>
        </p:nvSpPr>
        <p:spPr>
          <a:xfrm>
            <a:off x="463378" y="189480"/>
            <a:ext cx="7129849" cy="8468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 Chart - Text On Right">
  <p:cSld name="Image / Chart - Text On Right">
    <p:spTree>
      <p:nvGrpSpPr>
        <p:cNvPr id="1" name="Shape 121"/>
        <p:cNvGrpSpPr/>
        <p:nvPr/>
      </p:nvGrpSpPr>
      <p:grpSpPr>
        <a:xfrm>
          <a:off x="0" y="0"/>
          <a:ext cx="0" cy="0"/>
          <a:chOff x="0" y="0"/>
          <a:chExt cx="0" cy="0"/>
        </a:xfrm>
      </p:grpSpPr>
      <p:sp>
        <p:nvSpPr>
          <p:cNvPr id="122" name="Google Shape;122;p14"/>
          <p:cNvSpPr/>
          <p:nvPr/>
        </p:nvSpPr>
        <p:spPr>
          <a:xfrm>
            <a:off x="3406775" y="1333500"/>
            <a:ext cx="2446389" cy="303847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4"/>
          <p:cNvSpPr>
            <a:spLocks noGrp="1"/>
          </p:cNvSpPr>
          <p:nvPr>
            <p:ph type="pic" idx="2"/>
          </p:nvPr>
        </p:nvSpPr>
        <p:spPr>
          <a:xfrm>
            <a:off x="463378" y="1333500"/>
            <a:ext cx="2943499" cy="3038475"/>
          </a:xfrm>
          <a:prstGeom prst="rect">
            <a:avLst/>
          </a:prstGeom>
          <a:solidFill>
            <a:srgbClr val="D6D6D6"/>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400"/>
              <a:buFont typeface="Arial"/>
              <a:buNone/>
              <a:defRPr sz="1400" b="0" i="0" u="none" strike="noStrike" cap="none">
                <a:solidFill>
                  <a:schemeClr val="dk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2100"/>
              <a:buFont typeface="Helvetica Neue"/>
              <a:buNone/>
              <a:defRPr sz="21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800"/>
              <a:buFont typeface="Helvetica Neue"/>
              <a:buNone/>
              <a:defRPr sz="18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1500"/>
              <a:buFont typeface="Arial"/>
              <a:buNone/>
              <a:defRPr sz="15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1500"/>
              <a:buFont typeface="Arial"/>
              <a:buNone/>
              <a:defRPr sz="15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4"/>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6" name="Google Shape;126;p14"/>
          <p:cNvSpPr txBox="1">
            <a:spLocks noGrp="1"/>
          </p:cNvSpPr>
          <p:nvPr>
            <p:ph type="title"/>
          </p:nvPr>
        </p:nvSpPr>
        <p:spPr>
          <a:xfrm>
            <a:off x="463378" y="189480"/>
            <a:ext cx="7129849" cy="8468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4"/>
          <p:cNvSpPr txBox="1">
            <a:spLocks noGrp="1"/>
          </p:cNvSpPr>
          <p:nvPr>
            <p:ph type="body" idx="1"/>
          </p:nvPr>
        </p:nvSpPr>
        <p:spPr>
          <a:xfrm>
            <a:off x="6142704" y="1333500"/>
            <a:ext cx="2549525" cy="369888"/>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600"/>
              </a:spcBef>
              <a:spcAft>
                <a:spcPts val="0"/>
              </a:spcAft>
              <a:buSzPts val="1400"/>
              <a:buNone/>
              <a:defRPr sz="1400" b="1" i="0">
                <a:solidFill>
                  <a:schemeClr val="accent4"/>
                </a:solidFill>
                <a:latin typeface="Poppins"/>
                <a:ea typeface="Poppins"/>
                <a:cs typeface="Poppins"/>
                <a:sym typeface="Poppins"/>
              </a:defRPr>
            </a:lvl1pPr>
            <a:lvl2pPr marL="914400" lvl="1" indent="-292100" algn="l">
              <a:lnSpc>
                <a:spcPct val="100000"/>
              </a:lnSpc>
              <a:spcBef>
                <a:spcPts val="600"/>
              </a:spcBef>
              <a:spcAft>
                <a:spcPts val="0"/>
              </a:spcAft>
              <a:buSzPts val="1000"/>
              <a:buChar char="−"/>
              <a:defRPr>
                <a:solidFill>
                  <a:schemeClr val="lt1"/>
                </a:solidFill>
              </a:defRPr>
            </a:lvl2pPr>
            <a:lvl3pPr marL="1371600" lvl="2" indent="-292100" algn="l">
              <a:lnSpc>
                <a:spcPct val="100000"/>
              </a:lnSpc>
              <a:spcBef>
                <a:spcPts val="600"/>
              </a:spcBef>
              <a:spcAft>
                <a:spcPts val="0"/>
              </a:spcAft>
              <a:buSzPts val="1000"/>
              <a:buChar char="−"/>
              <a:defRPr>
                <a:solidFill>
                  <a:schemeClr val="lt1"/>
                </a:solidFill>
              </a:defRPr>
            </a:lvl3pPr>
            <a:lvl4pPr marL="1828800" lvl="3" indent="-279400" algn="l">
              <a:lnSpc>
                <a:spcPct val="100000"/>
              </a:lnSpc>
              <a:spcBef>
                <a:spcPts val="600"/>
              </a:spcBef>
              <a:spcAft>
                <a:spcPts val="0"/>
              </a:spcAft>
              <a:buSzPts val="800"/>
              <a:buChar char="•"/>
              <a:defRPr>
                <a:solidFill>
                  <a:schemeClr val="lt1"/>
                </a:solidFill>
              </a:defRPr>
            </a:lvl4pPr>
            <a:lvl5pPr marL="2286000" lvl="4" indent="-279400" algn="l">
              <a:lnSpc>
                <a:spcPct val="100000"/>
              </a:lnSpc>
              <a:spcBef>
                <a:spcPts val="600"/>
              </a:spcBef>
              <a:spcAft>
                <a:spcPts val="0"/>
              </a:spcAft>
              <a:buSzPts val="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 name="Google Shape;128;p14"/>
          <p:cNvSpPr txBox="1">
            <a:spLocks noGrp="1"/>
          </p:cNvSpPr>
          <p:nvPr>
            <p:ph type="body" idx="3"/>
          </p:nvPr>
        </p:nvSpPr>
        <p:spPr>
          <a:xfrm>
            <a:off x="6142704" y="2136298"/>
            <a:ext cx="2549525" cy="2235677"/>
          </a:xfrm>
          <a:prstGeom prst="rect">
            <a:avLst/>
          </a:prstGeom>
          <a:noFill/>
          <a:ln>
            <a:noFill/>
          </a:ln>
        </p:spPr>
        <p:txBody>
          <a:bodyPr spcFirstLastPara="1" wrap="square" lIns="0" tIns="0" rIns="182875" bIns="0" anchor="t" anchorCtr="0">
            <a:normAutofit/>
          </a:bodyPr>
          <a:lstStyle>
            <a:lvl1pPr marL="457200" lvl="0" indent="-228600" algn="l">
              <a:lnSpc>
                <a:spcPct val="100000"/>
              </a:lnSpc>
              <a:spcBef>
                <a:spcPts val="600"/>
              </a:spcBef>
              <a:spcAft>
                <a:spcPts val="0"/>
              </a:spcAft>
              <a:buSzPts val="1000"/>
              <a:buNone/>
              <a:defRPr sz="1000"/>
            </a:lvl1pPr>
            <a:lvl2pPr marL="914400" lvl="1" indent="-228600" algn="l">
              <a:lnSpc>
                <a:spcPct val="100000"/>
              </a:lnSpc>
              <a:spcBef>
                <a:spcPts val="600"/>
              </a:spcBef>
              <a:spcAft>
                <a:spcPts val="0"/>
              </a:spcAft>
              <a:buSzPts val="800"/>
              <a:buNone/>
              <a:defRPr sz="800"/>
            </a:lvl2pPr>
            <a:lvl3pPr marL="1371600" lvl="2" indent="-228600" algn="l">
              <a:lnSpc>
                <a:spcPct val="100000"/>
              </a:lnSpc>
              <a:spcBef>
                <a:spcPts val="600"/>
              </a:spcBef>
              <a:spcAft>
                <a:spcPts val="0"/>
              </a:spcAft>
              <a:buSzPts val="800"/>
              <a:buNone/>
              <a:defRPr sz="800"/>
            </a:lvl3pPr>
            <a:lvl4pPr marL="1828800" lvl="3" indent="-228600" algn="l">
              <a:lnSpc>
                <a:spcPct val="100000"/>
              </a:lnSpc>
              <a:spcBef>
                <a:spcPts val="600"/>
              </a:spcBef>
              <a:spcAft>
                <a:spcPts val="0"/>
              </a:spcAft>
              <a:buSzPts val="800"/>
              <a:buNone/>
              <a:defRPr/>
            </a:lvl4pPr>
            <a:lvl5pPr marL="2286000" lvl="4" indent="-228600" algn="l">
              <a:lnSpc>
                <a:spcPct val="100000"/>
              </a:lnSpc>
              <a:spcBef>
                <a:spcPts val="600"/>
              </a:spcBef>
              <a:spcAft>
                <a:spcPts val="0"/>
              </a:spcAft>
              <a:buSzPts val="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29" name="Google Shape;129;p14"/>
          <p:cNvCxnSpPr/>
          <p:nvPr/>
        </p:nvCxnSpPr>
        <p:spPr>
          <a:xfrm>
            <a:off x="6149886" y="1991056"/>
            <a:ext cx="2542343" cy="0"/>
          </a:xfrm>
          <a:prstGeom prst="straightConnector1">
            <a:avLst/>
          </a:prstGeom>
          <a:noFill/>
          <a:ln w="12700" cap="flat" cmpd="sng">
            <a:solidFill>
              <a:schemeClr val="accent4"/>
            </a:solidFill>
            <a:prstDash val="solid"/>
            <a:miter lim="800000"/>
            <a:headEnd type="none" w="sm" len="sm"/>
            <a:tailEnd type="none" w="sm" len="sm"/>
          </a:ln>
        </p:spPr>
      </p:cxnSp>
      <p:sp>
        <p:nvSpPr>
          <p:cNvPr id="130" name="Google Shape;130;p14"/>
          <p:cNvSpPr txBox="1">
            <a:spLocks noGrp="1"/>
          </p:cNvSpPr>
          <p:nvPr>
            <p:ph type="body" idx="4"/>
          </p:nvPr>
        </p:nvSpPr>
        <p:spPr>
          <a:xfrm>
            <a:off x="6142038" y="1726642"/>
            <a:ext cx="2549525" cy="2482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800"/>
              <a:buNone/>
              <a:defRPr sz="800" b="1" i="0">
                <a:solidFill>
                  <a:schemeClr val="accent6"/>
                </a:solidFill>
                <a:latin typeface="Poppins"/>
                <a:ea typeface="Poppins"/>
                <a:cs typeface="Poppins"/>
                <a:sym typeface="Poppins"/>
              </a:defRPr>
            </a:lvl1pPr>
            <a:lvl2pPr marL="914400" lvl="1" indent="-228600" algn="l">
              <a:lnSpc>
                <a:spcPct val="100000"/>
              </a:lnSpc>
              <a:spcBef>
                <a:spcPts val="600"/>
              </a:spcBef>
              <a:spcAft>
                <a:spcPts val="0"/>
              </a:spcAft>
              <a:buSzPts val="1000"/>
              <a:buNone/>
              <a:defRPr/>
            </a:lvl2pPr>
            <a:lvl3pPr marL="1371600" lvl="2" indent="-228600" algn="l">
              <a:lnSpc>
                <a:spcPct val="100000"/>
              </a:lnSpc>
              <a:spcBef>
                <a:spcPts val="600"/>
              </a:spcBef>
              <a:spcAft>
                <a:spcPts val="0"/>
              </a:spcAft>
              <a:buSzPts val="1000"/>
              <a:buNone/>
              <a:defRPr/>
            </a:lvl3pPr>
            <a:lvl4pPr marL="1828800" lvl="3" indent="-228600" algn="l">
              <a:lnSpc>
                <a:spcPct val="100000"/>
              </a:lnSpc>
              <a:spcBef>
                <a:spcPts val="600"/>
              </a:spcBef>
              <a:spcAft>
                <a:spcPts val="0"/>
              </a:spcAft>
              <a:buSzPts val="800"/>
              <a:buNone/>
              <a:defRPr/>
            </a:lvl4pPr>
            <a:lvl5pPr marL="2286000" lvl="4" indent="-228600" algn="l">
              <a:lnSpc>
                <a:spcPct val="100000"/>
              </a:lnSpc>
              <a:spcBef>
                <a:spcPts val="600"/>
              </a:spcBef>
              <a:spcAft>
                <a:spcPts val="0"/>
              </a:spcAft>
              <a:buSzPts val="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Images and Text – Version 2">
  <p:cSld name="3 Images and Text – Version 2">
    <p:spTree>
      <p:nvGrpSpPr>
        <p:cNvPr id="1" name="Shape 131"/>
        <p:cNvGrpSpPr/>
        <p:nvPr/>
      </p:nvGrpSpPr>
      <p:grpSpPr>
        <a:xfrm>
          <a:off x="0" y="0"/>
          <a:ext cx="0" cy="0"/>
          <a:chOff x="0" y="0"/>
          <a:chExt cx="0" cy="0"/>
        </a:xfrm>
      </p:grpSpPr>
      <p:sp>
        <p:nvSpPr>
          <p:cNvPr id="132" name="Google Shape;132;p15"/>
          <p:cNvSpPr txBox="1">
            <a:spLocks noGrp="1"/>
          </p:cNvSpPr>
          <p:nvPr>
            <p:ph type="body" idx="1"/>
          </p:nvPr>
        </p:nvSpPr>
        <p:spPr>
          <a:xfrm>
            <a:off x="463550" y="2722563"/>
            <a:ext cx="2689225" cy="1639887"/>
          </a:xfrm>
          <a:prstGeom prst="rect">
            <a:avLst/>
          </a:prstGeom>
          <a:solidFill>
            <a:srgbClr val="F2F2F2"/>
          </a:solid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a:lvl1pPr>
            <a:lvl2pPr marL="914400" lvl="1" indent="-292100" algn="l">
              <a:lnSpc>
                <a:spcPct val="100000"/>
              </a:lnSpc>
              <a:spcBef>
                <a:spcPts val="600"/>
              </a:spcBef>
              <a:spcAft>
                <a:spcPts val="0"/>
              </a:spcAft>
              <a:buSzPts val="1000"/>
              <a:buChar char="−"/>
              <a:defRPr/>
            </a:lvl2pPr>
            <a:lvl3pPr marL="1371600" lvl="2" indent="-292100" algn="l">
              <a:lnSpc>
                <a:spcPct val="100000"/>
              </a:lnSpc>
              <a:spcBef>
                <a:spcPts val="600"/>
              </a:spcBef>
              <a:spcAft>
                <a:spcPts val="0"/>
              </a:spcAft>
              <a:buSzPts val="1000"/>
              <a:buChar char="−"/>
              <a:defRPr/>
            </a:lvl3pPr>
            <a:lvl4pPr marL="1828800" lvl="3" indent="-279400" algn="l">
              <a:lnSpc>
                <a:spcPct val="100000"/>
              </a:lnSpc>
              <a:spcBef>
                <a:spcPts val="600"/>
              </a:spcBef>
              <a:spcAft>
                <a:spcPts val="0"/>
              </a:spcAft>
              <a:buSzPts val="800"/>
              <a:buChar char="•"/>
              <a:defRPr/>
            </a:lvl4pPr>
            <a:lvl5pPr marL="2286000" lvl="4" indent="-279400" algn="l">
              <a:lnSpc>
                <a:spcPct val="100000"/>
              </a:lnSpc>
              <a:spcBef>
                <a:spcPts val="600"/>
              </a:spcBef>
              <a:spcAft>
                <a:spcPts val="0"/>
              </a:spcAft>
              <a:buSzPts val="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3" name="Google Shape;133;p15"/>
          <p:cNvSpPr txBox="1">
            <a:spLocks noGrp="1"/>
          </p:cNvSpPr>
          <p:nvPr>
            <p:ph type="body" idx="2"/>
          </p:nvPr>
        </p:nvSpPr>
        <p:spPr>
          <a:xfrm>
            <a:off x="3226068" y="2722563"/>
            <a:ext cx="2689225" cy="1639887"/>
          </a:xfrm>
          <a:prstGeom prst="rect">
            <a:avLst/>
          </a:prstGeom>
          <a:solidFill>
            <a:srgbClr val="F2F2F2"/>
          </a:solid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a:lvl1pPr>
            <a:lvl2pPr marL="914400" lvl="1" indent="-292100" algn="l">
              <a:lnSpc>
                <a:spcPct val="100000"/>
              </a:lnSpc>
              <a:spcBef>
                <a:spcPts val="600"/>
              </a:spcBef>
              <a:spcAft>
                <a:spcPts val="0"/>
              </a:spcAft>
              <a:buSzPts val="1000"/>
              <a:buChar char="−"/>
              <a:defRPr/>
            </a:lvl2pPr>
            <a:lvl3pPr marL="1371600" lvl="2" indent="-292100" algn="l">
              <a:lnSpc>
                <a:spcPct val="100000"/>
              </a:lnSpc>
              <a:spcBef>
                <a:spcPts val="600"/>
              </a:spcBef>
              <a:spcAft>
                <a:spcPts val="0"/>
              </a:spcAft>
              <a:buSzPts val="1000"/>
              <a:buChar char="−"/>
              <a:defRPr/>
            </a:lvl3pPr>
            <a:lvl4pPr marL="1828800" lvl="3" indent="-279400" algn="l">
              <a:lnSpc>
                <a:spcPct val="100000"/>
              </a:lnSpc>
              <a:spcBef>
                <a:spcPts val="600"/>
              </a:spcBef>
              <a:spcAft>
                <a:spcPts val="0"/>
              </a:spcAft>
              <a:buSzPts val="800"/>
              <a:buChar char="•"/>
              <a:defRPr/>
            </a:lvl4pPr>
            <a:lvl5pPr marL="2286000" lvl="4" indent="-279400" algn="l">
              <a:lnSpc>
                <a:spcPct val="100000"/>
              </a:lnSpc>
              <a:spcBef>
                <a:spcPts val="600"/>
              </a:spcBef>
              <a:spcAft>
                <a:spcPts val="0"/>
              </a:spcAft>
              <a:buSzPts val="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4" name="Google Shape;134;p15"/>
          <p:cNvSpPr txBox="1">
            <a:spLocks noGrp="1"/>
          </p:cNvSpPr>
          <p:nvPr>
            <p:ph type="body" idx="3"/>
          </p:nvPr>
        </p:nvSpPr>
        <p:spPr>
          <a:xfrm>
            <a:off x="6001466" y="2722563"/>
            <a:ext cx="2689225" cy="1639887"/>
          </a:xfrm>
          <a:prstGeom prst="rect">
            <a:avLst/>
          </a:prstGeom>
          <a:solidFill>
            <a:srgbClr val="F2F2F2"/>
          </a:solid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a:lvl1pPr>
            <a:lvl2pPr marL="914400" lvl="1" indent="-292100" algn="l">
              <a:lnSpc>
                <a:spcPct val="100000"/>
              </a:lnSpc>
              <a:spcBef>
                <a:spcPts val="600"/>
              </a:spcBef>
              <a:spcAft>
                <a:spcPts val="0"/>
              </a:spcAft>
              <a:buSzPts val="1000"/>
              <a:buChar char="−"/>
              <a:defRPr/>
            </a:lvl2pPr>
            <a:lvl3pPr marL="1371600" lvl="2" indent="-292100" algn="l">
              <a:lnSpc>
                <a:spcPct val="100000"/>
              </a:lnSpc>
              <a:spcBef>
                <a:spcPts val="600"/>
              </a:spcBef>
              <a:spcAft>
                <a:spcPts val="0"/>
              </a:spcAft>
              <a:buSzPts val="1000"/>
              <a:buChar char="−"/>
              <a:defRPr/>
            </a:lvl3pPr>
            <a:lvl4pPr marL="1828800" lvl="3" indent="-279400" algn="l">
              <a:lnSpc>
                <a:spcPct val="100000"/>
              </a:lnSpc>
              <a:spcBef>
                <a:spcPts val="600"/>
              </a:spcBef>
              <a:spcAft>
                <a:spcPts val="0"/>
              </a:spcAft>
              <a:buSzPts val="800"/>
              <a:buChar char="•"/>
              <a:defRPr/>
            </a:lvl4pPr>
            <a:lvl5pPr marL="2286000" lvl="4" indent="-279400" algn="l">
              <a:lnSpc>
                <a:spcPct val="100000"/>
              </a:lnSpc>
              <a:spcBef>
                <a:spcPts val="600"/>
              </a:spcBef>
              <a:spcAft>
                <a:spcPts val="0"/>
              </a:spcAft>
              <a:buSzPts val="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5" name="Google Shape;135;p15"/>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5"/>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7" name="Google Shape;137;p15"/>
          <p:cNvSpPr/>
          <p:nvPr/>
        </p:nvSpPr>
        <p:spPr>
          <a:xfrm>
            <a:off x="7562335" y="189470"/>
            <a:ext cx="1252151" cy="6343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5"/>
          <p:cNvSpPr>
            <a:spLocks noGrp="1"/>
          </p:cNvSpPr>
          <p:nvPr>
            <p:ph type="pic" idx="4"/>
          </p:nvPr>
        </p:nvSpPr>
        <p:spPr>
          <a:xfrm>
            <a:off x="463550" y="514350"/>
            <a:ext cx="2689225" cy="2135188"/>
          </a:xfrm>
          <a:prstGeom prst="rect">
            <a:avLst/>
          </a:prstGeom>
          <a:solidFill>
            <a:srgbClr val="D6D6D6"/>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200"/>
              <a:buFont typeface="Arial"/>
              <a:buNone/>
              <a:defRPr sz="1200" b="0" i="0" u="none" strike="noStrike" cap="none">
                <a:solidFill>
                  <a:schemeClr val="lt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9" name="Google Shape;139;p15"/>
          <p:cNvSpPr>
            <a:spLocks noGrp="1"/>
          </p:cNvSpPr>
          <p:nvPr>
            <p:ph type="pic" idx="5"/>
          </p:nvPr>
        </p:nvSpPr>
        <p:spPr>
          <a:xfrm>
            <a:off x="3226067" y="514350"/>
            <a:ext cx="2689225" cy="2135188"/>
          </a:xfrm>
          <a:prstGeom prst="rect">
            <a:avLst/>
          </a:prstGeom>
          <a:solidFill>
            <a:srgbClr val="D6D6D6"/>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200"/>
              <a:buFont typeface="Arial"/>
              <a:buNone/>
              <a:defRPr sz="1200" b="0" i="0" u="none" strike="noStrike" cap="none">
                <a:solidFill>
                  <a:schemeClr val="lt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0" name="Google Shape;140;p15"/>
          <p:cNvSpPr>
            <a:spLocks noGrp="1"/>
          </p:cNvSpPr>
          <p:nvPr>
            <p:ph type="pic" idx="6"/>
          </p:nvPr>
        </p:nvSpPr>
        <p:spPr>
          <a:xfrm>
            <a:off x="6001466" y="514350"/>
            <a:ext cx="2689225" cy="2135188"/>
          </a:xfrm>
          <a:prstGeom prst="rect">
            <a:avLst/>
          </a:prstGeom>
          <a:solidFill>
            <a:srgbClr val="D6D6D6"/>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200"/>
              <a:buFont typeface="Arial"/>
              <a:buNone/>
              <a:defRPr sz="1200" b="0" i="0" u="none" strike="noStrike" cap="none">
                <a:solidFill>
                  <a:schemeClr val="lt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463378" y="189480"/>
            <a:ext cx="7129849" cy="56355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16"/>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6"/>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5" name="Google Shape;145;p16"/>
          <p:cNvSpPr txBox="1">
            <a:spLocks noGrp="1"/>
          </p:cNvSpPr>
          <p:nvPr>
            <p:ph type="body" idx="1"/>
          </p:nvPr>
        </p:nvSpPr>
        <p:spPr>
          <a:xfrm>
            <a:off x="463550" y="759759"/>
            <a:ext cx="7129677" cy="365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200"/>
              <a:buNone/>
              <a:defRPr/>
            </a:lvl1pPr>
            <a:lvl2pPr marL="914400" lvl="1" indent="-228600" algn="l">
              <a:lnSpc>
                <a:spcPct val="100000"/>
              </a:lnSpc>
              <a:spcBef>
                <a:spcPts val="600"/>
              </a:spcBef>
              <a:spcAft>
                <a:spcPts val="0"/>
              </a:spcAft>
              <a:buSzPts val="10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432">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Image w Text Box">
  <p:cSld name="Title, Subtitle, Image w Text Box">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463378" y="189480"/>
            <a:ext cx="7129849" cy="56355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17"/>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7"/>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0" name="Google Shape;150;p17"/>
          <p:cNvSpPr txBox="1">
            <a:spLocks noGrp="1"/>
          </p:cNvSpPr>
          <p:nvPr>
            <p:ph type="body" idx="1"/>
          </p:nvPr>
        </p:nvSpPr>
        <p:spPr>
          <a:xfrm>
            <a:off x="463550" y="759759"/>
            <a:ext cx="7129677" cy="365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200"/>
              <a:buNone/>
              <a:defRPr/>
            </a:lvl1pPr>
            <a:lvl2pPr marL="914400" lvl="1" indent="-228600" algn="l">
              <a:lnSpc>
                <a:spcPct val="100000"/>
              </a:lnSpc>
              <a:spcBef>
                <a:spcPts val="600"/>
              </a:spcBef>
              <a:spcAft>
                <a:spcPts val="0"/>
              </a:spcAft>
              <a:buSzPts val="10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17"/>
          <p:cNvSpPr>
            <a:spLocks noGrp="1"/>
          </p:cNvSpPr>
          <p:nvPr>
            <p:ph type="pic" idx="2"/>
          </p:nvPr>
        </p:nvSpPr>
        <p:spPr>
          <a:xfrm>
            <a:off x="463379" y="1333502"/>
            <a:ext cx="2165521" cy="2169458"/>
          </a:xfrm>
          <a:prstGeom prst="rect">
            <a:avLst/>
          </a:prstGeom>
          <a:solidFill>
            <a:srgbClr val="D6D6D6"/>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400"/>
              <a:buFont typeface="Arial"/>
              <a:buNone/>
              <a:defRPr sz="1400" b="0" i="0" u="none" strike="noStrike" cap="none">
                <a:solidFill>
                  <a:schemeClr val="dk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2100"/>
              <a:buFont typeface="Helvetica Neue"/>
              <a:buNone/>
              <a:defRPr sz="21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800"/>
              <a:buFont typeface="Helvetica Neue"/>
              <a:buNone/>
              <a:defRPr sz="18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1500"/>
              <a:buFont typeface="Arial"/>
              <a:buNone/>
              <a:defRPr sz="15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1500"/>
              <a:buFont typeface="Arial"/>
              <a:buNone/>
              <a:defRPr sz="15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body" idx="3"/>
          </p:nvPr>
        </p:nvSpPr>
        <p:spPr>
          <a:xfrm>
            <a:off x="463551" y="3502960"/>
            <a:ext cx="2165350" cy="859491"/>
          </a:xfrm>
          <a:prstGeom prst="rect">
            <a:avLst/>
          </a:prstGeom>
          <a:solidFill>
            <a:srgbClr val="F2F2F2"/>
          </a:solidFill>
          <a:ln>
            <a:noFill/>
          </a:ln>
        </p:spPr>
        <p:txBody>
          <a:bodyPr spcFirstLastPara="1" wrap="square" lIns="182875" tIns="91425" rIns="182875" bIns="91425" anchor="ctr" anchorCtr="0">
            <a:noAutofit/>
          </a:bodyPr>
          <a:lstStyle>
            <a:lvl1pPr marL="457200" lvl="0" indent="-228600" algn="l">
              <a:lnSpc>
                <a:spcPct val="100000"/>
              </a:lnSpc>
              <a:spcBef>
                <a:spcPts val="0"/>
              </a:spcBef>
              <a:spcAft>
                <a:spcPts val="0"/>
              </a:spcAft>
              <a:buSzPts val="1000"/>
              <a:buNone/>
              <a:defRPr sz="1000"/>
            </a:lvl1pPr>
            <a:lvl2pPr marL="914400" lvl="1" indent="-292100" algn="l">
              <a:lnSpc>
                <a:spcPct val="100000"/>
              </a:lnSpc>
              <a:spcBef>
                <a:spcPts val="600"/>
              </a:spcBef>
              <a:spcAft>
                <a:spcPts val="0"/>
              </a:spcAft>
              <a:buSzPts val="1000"/>
              <a:buChar char="−"/>
              <a:defRPr/>
            </a:lvl2pPr>
            <a:lvl3pPr marL="1371600" lvl="2" indent="-292100" algn="l">
              <a:lnSpc>
                <a:spcPct val="100000"/>
              </a:lnSpc>
              <a:spcBef>
                <a:spcPts val="600"/>
              </a:spcBef>
              <a:spcAft>
                <a:spcPts val="0"/>
              </a:spcAft>
              <a:buSzPts val="1000"/>
              <a:buChar char="−"/>
              <a:defRPr/>
            </a:lvl3pPr>
            <a:lvl4pPr marL="1828800" lvl="3" indent="-279400" algn="l">
              <a:lnSpc>
                <a:spcPct val="100000"/>
              </a:lnSpc>
              <a:spcBef>
                <a:spcPts val="600"/>
              </a:spcBef>
              <a:spcAft>
                <a:spcPts val="0"/>
              </a:spcAft>
              <a:buSzPts val="800"/>
              <a:buChar char="•"/>
              <a:defRPr/>
            </a:lvl4pPr>
            <a:lvl5pPr marL="2286000" lvl="4" indent="-279400" algn="l">
              <a:lnSpc>
                <a:spcPct val="100000"/>
              </a:lnSpc>
              <a:spcBef>
                <a:spcPts val="600"/>
              </a:spcBef>
              <a:spcAft>
                <a:spcPts val="0"/>
              </a:spcAft>
              <a:buSzPts val="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432">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Images and Text - Version 1">
  <p:cSld name="Three Images and Text - Version 1">
    <p:spTree>
      <p:nvGrpSpPr>
        <p:cNvPr id="1" name="Shape 153"/>
        <p:cNvGrpSpPr/>
        <p:nvPr/>
      </p:nvGrpSpPr>
      <p:grpSpPr>
        <a:xfrm>
          <a:off x="0" y="0"/>
          <a:ext cx="0" cy="0"/>
          <a:chOff x="0" y="0"/>
          <a:chExt cx="0" cy="0"/>
        </a:xfrm>
      </p:grpSpPr>
      <p:sp>
        <p:nvSpPr>
          <p:cNvPr id="154" name="Google Shape;154;p18"/>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AEAEA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18"/>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6" name="Google Shape;156;p18"/>
          <p:cNvSpPr>
            <a:spLocks noGrp="1"/>
          </p:cNvSpPr>
          <p:nvPr>
            <p:ph type="pic" idx="2"/>
          </p:nvPr>
        </p:nvSpPr>
        <p:spPr>
          <a:xfrm>
            <a:off x="463378" y="1333500"/>
            <a:ext cx="2661481" cy="1792942"/>
          </a:xfrm>
          <a:prstGeom prst="rect">
            <a:avLst/>
          </a:prstGeom>
          <a:solidFill>
            <a:srgbClr val="D6D6D6"/>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7" name="Google Shape;157;p18"/>
          <p:cNvSpPr txBox="1">
            <a:spLocks noGrp="1"/>
          </p:cNvSpPr>
          <p:nvPr>
            <p:ph type="body" idx="1"/>
          </p:nvPr>
        </p:nvSpPr>
        <p:spPr>
          <a:xfrm>
            <a:off x="457200" y="3126442"/>
            <a:ext cx="2668223" cy="1241395"/>
          </a:xfrm>
          <a:prstGeom prst="rect">
            <a:avLst/>
          </a:prstGeom>
          <a:solidFill>
            <a:srgbClr val="F2F2F2"/>
          </a:solidFill>
          <a:ln>
            <a:noFill/>
          </a:ln>
        </p:spPr>
        <p:txBody>
          <a:bodyPr spcFirstLastPara="1" wrap="square" lIns="182875" tIns="91425" rIns="91425" bIns="182875" anchor="t" anchorCtr="0">
            <a:normAutofit/>
          </a:bodyPr>
          <a:lstStyle>
            <a:lvl1pPr marL="457200" lvl="0" indent="-228600" algn="l">
              <a:lnSpc>
                <a:spcPct val="100000"/>
              </a:lnSpc>
              <a:spcBef>
                <a:spcPts val="600"/>
              </a:spcBef>
              <a:spcAft>
                <a:spcPts val="0"/>
              </a:spcAft>
              <a:buSzPts val="1000"/>
              <a:buNone/>
              <a:defRPr sz="10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8" name="Google Shape;158;p18"/>
          <p:cNvSpPr>
            <a:spLocks noGrp="1"/>
          </p:cNvSpPr>
          <p:nvPr>
            <p:ph type="pic" idx="3"/>
          </p:nvPr>
        </p:nvSpPr>
        <p:spPr>
          <a:xfrm>
            <a:off x="3204894" y="1333500"/>
            <a:ext cx="2752559" cy="1792942"/>
          </a:xfrm>
          <a:prstGeom prst="rect">
            <a:avLst/>
          </a:prstGeom>
          <a:solidFill>
            <a:srgbClr val="D6D6D6"/>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9" name="Google Shape;159;p18"/>
          <p:cNvSpPr txBox="1">
            <a:spLocks noGrp="1"/>
          </p:cNvSpPr>
          <p:nvPr>
            <p:ph type="body" idx="4"/>
          </p:nvPr>
        </p:nvSpPr>
        <p:spPr>
          <a:xfrm>
            <a:off x="3201061" y="3126442"/>
            <a:ext cx="2760226" cy="1241395"/>
          </a:xfrm>
          <a:prstGeom prst="rect">
            <a:avLst/>
          </a:prstGeom>
          <a:solidFill>
            <a:srgbClr val="F2F2F2"/>
          </a:solidFill>
          <a:ln>
            <a:noFill/>
          </a:ln>
        </p:spPr>
        <p:txBody>
          <a:bodyPr spcFirstLastPara="1" wrap="square" lIns="182875" tIns="91425" rIns="91425" bIns="182875" anchor="t" anchorCtr="0">
            <a:normAutofit/>
          </a:bodyPr>
          <a:lstStyle>
            <a:lvl1pPr marL="457200" lvl="0" indent="-228600" algn="l">
              <a:lnSpc>
                <a:spcPct val="100000"/>
              </a:lnSpc>
              <a:spcBef>
                <a:spcPts val="600"/>
              </a:spcBef>
              <a:spcAft>
                <a:spcPts val="0"/>
              </a:spcAft>
              <a:buSzPts val="1000"/>
              <a:buNone/>
              <a:defRPr sz="10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0" name="Google Shape;160;p18"/>
          <p:cNvSpPr>
            <a:spLocks noGrp="1"/>
          </p:cNvSpPr>
          <p:nvPr>
            <p:ph type="pic" idx="5"/>
          </p:nvPr>
        </p:nvSpPr>
        <p:spPr>
          <a:xfrm>
            <a:off x="6034581" y="1333500"/>
            <a:ext cx="2657648" cy="1792942"/>
          </a:xfrm>
          <a:prstGeom prst="rect">
            <a:avLst/>
          </a:prstGeom>
          <a:solidFill>
            <a:srgbClr val="D6D6D6"/>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1" name="Google Shape;161;p18"/>
          <p:cNvSpPr txBox="1">
            <a:spLocks noGrp="1"/>
          </p:cNvSpPr>
          <p:nvPr>
            <p:ph type="body" idx="6"/>
          </p:nvPr>
        </p:nvSpPr>
        <p:spPr>
          <a:xfrm>
            <a:off x="6034581" y="3126442"/>
            <a:ext cx="2658212" cy="1241395"/>
          </a:xfrm>
          <a:prstGeom prst="rect">
            <a:avLst/>
          </a:prstGeom>
          <a:solidFill>
            <a:srgbClr val="F2F2F2"/>
          </a:solidFill>
          <a:ln>
            <a:noFill/>
          </a:ln>
        </p:spPr>
        <p:txBody>
          <a:bodyPr spcFirstLastPara="1" wrap="square" lIns="182875" tIns="91425" rIns="91425" bIns="182875" anchor="t" anchorCtr="0">
            <a:normAutofit/>
          </a:bodyPr>
          <a:lstStyle>
            <a:lvl1pPr marL="457200" lvl="0" indent="-228600" algn="l">
              <a:lnSpc>
                <a:spcPct val="100000"/>
              </a:lnSpc>
              <a:spcBef>
                <a:spcPts val="600"/>
              </a:spcBef>
              <a:spcAft>
                <a:spcPts val="0"/>
              </a:spcAft>
              <a:buSzPts val="1000"/>
              <a:buNone/>
              <a:defRPr sz="10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2" name="Google Shape;162;p18"/>
          <p:cNvSpPr txBox="1">
            <a:spLocks noGrp="1"/>
          </p:cNvSpPr>
          <p:nvPr>
            <p:ph type="title"/>
          </p:nvPr>
        </p:nvSpPr>
        <p:spPr>
          <a:xfrm>
            <a:off x="463378" y="189480"/>
            <a:ext cx="7129849" cy="56355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18"/>
          <p:cNvSpPr txBox="1">
            <a:spLocks noGrp="1"/>
          </p:cNvSpPr>
          <p:nvPr>
            <p:ph type="body" idx="7"/>
          </p:nvPr>
        </p:nvSpPr>
        <p:spPr>
          <a:xfrm>
            <a:off x="463550" y="759759"/>
            <a:ext cx="7129677" cy="365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200"/>
              <a:buNone/>
              <a:defRPr/>
            </a:lvl1pPr>
            <a:lvl2pPr marL="914400" lvl="1" indent="-228600" algn="l">
              <a:lnSpc>
                <a:spcPct val="100000"/>
              </a:lnSpc>
              <a:spcBef>
                <a:spcPts val="600"/>
              </a:spcBef>
              <a:spcAft>
                <a:spcPts val="0"/>
              </a:spcAft>
              <a:buSzPts val="10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8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Gradient Blank">
  <p:cSld name="2_Gradient Blank">
    <p:spTree>
      <p:nvGrpSpPr>
        <p:cNvPr id="1" name="Shape 164"/>
        <p:cNvGrpSpPr/>
        <p:nvPr/>
      </p:nvGrpSpPr>
      <p:grpSpPr>
        <a:xfrm>
          <a:off x="0" y="0"/>
          <a:ext cx="0" cy="0"/>
          <a:chOff x="0" y="0"/>
          <a:chExt cx="0" cy="0"/>
        </a:xfrm>
      </p:grpSpPr>
      <p:sp>
        <p:nvSpPr>
          <p:cNvPr id="165" name="Google Shape;165;p19"/>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166" name="Google Shape;166;p19"/>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167" name="Google Shape;167;p19"/>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8" name="Google Shape;168;p19"/>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9"/>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170" name="Google Shape;170;p19"/>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 name="Google Shape;171;p19"/>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Gradient Blank">
  <p:cSld name="3_Gradient Blank">
    <p:spTree>
      <p:nvGrpSpPr>
        <p:cNvPr id="1" name="Shape 172"/>
        <p:cNvGrpSpPr/>
        <p:nvPr/>
      </p:nvGrpSpPr>
      <p:grpSpPr>
        <a:xfrm>
          <a:off x="0" y="0"/>
          <a:ext cx="0" cy="0"/>
          <a:chOff x="0" y="0"/>
          <a:chExt cx="0" cy="0"/>
        </a:xfrm>
      </p:grpSpPr>
      <p:pic>
        <p:nvPicPr>
          <p:cNvPr id="173" name="Google Shape;173;p20"/>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174" name="Google Shape;174;p20"/>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175" name="Google Shape;175;p20"/>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176" name="Google Shape;176;p20"/>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7" name="Google Shape;177;p20"/>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20"/>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179" name="Google Shape;179;p20"/>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0" name="Google Shape;180;p20"/>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Gradient Blank">
  <p:cSld name="4_Gradient Blank">
    <p:spTree>
      <p:nvGrpSpPr>
        <p:cNvPr id="1" name="Shape 181"/>
        <p:cNvGrpSpPr/>
        <p:nvPr/>
      </p:nvGrpSpPr>
      <p:grpSpPr>
        <a:xfrm>
          <a:off x="0" y="0"/>
          <a:ext cx="0" cy="0"/>
          <a:chOff x="0" y="0"/>
          <a:chExt cx="0" cy="0"/>
        </a:xfrm>
      </p:grpSpPr>
      <p:sp>
        <p:nvSpPr>
          <p:cNvPr id="182" name="Google Shape;182;p21"/>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183" name="Google Shape;183;p21"/>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184" name="Google Shape;184;p21"/>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185" name="Google Shape;185;p21"/>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6" name="Google Shape;186;p21"/>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1"/>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188" name="Google Shape;188;p21"/>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9" name="Google Shape;189;p21"/>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Gradient Blank">
  <p:cSld name="5_Gradient Blank">
    <p:spTree>
      <p:nvGrpSpPr>
        <p:cNvPr id="1" name="Shape 190"/>
        <p:cNvGrpSpPr/>
        <p:nvPr/>
      </p:nvGrpSpPr>
      <p:grpSpPr>
        <a:xfrm>
          <a:off x="0" y="0"/>
          <a:ext cx="0" cy="0"/>
          <a:chOff x="0" y="0"/>
          <a:chExt cx="0" cy="0"/>
        </a:xfrm>
      </p:grpSpPr>
      <p:pic>
        <p:nvPicPr>
          <p:cNvPr id="191" name="Google Shape;191;p22"/>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192" name="Google Shape;192;p22"/>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193" name="Google Shape;193;p22"/>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194" name="Google Shape;194;p22"/>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5" name="Google Shape;195;p22"/>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22"/>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197" name="Google Shape;197;p22"/>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8" name="Google Shape;198;p22"/>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Gradient Blank">
  <p:cSld name="6_Gradient Blank">
    <p:spTree>
      <p:nvGrpSpPr>
        <p:cNvPr id="1" name="Shape 199"/>
        <p:cNvGrpSpPr/>
        <p:nvPr/>
      </p:nvGrpSpPr>
      <p:grpSpPr>
        <a:xfrm>
          <a:off x="0" y="0"/>
          <a:ext cx="0" cy="0"/>
          <a:chOff x="0" y="0"/>
          <a:chExt cx="0" cy="0"/>
        </a:xfrm>
      </p:grpSpPr>
      <p:pic>
        <p:nvPicPr>
          <p:cNvPr id="200" name="Google Shape;200;p23"/>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01" name="Google Shape;201;p23"/>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02" name="Google Shape;202;p23"/>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03" name="Google Shape;203;p23"/>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4" name="Google Shape;204;p23"/>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23"/>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06" name="Google Shape;206;p23"/>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7" name="Google Shape;207;p23"/>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7_Custom Layout Blank">
  <p:cSld name="7_Custom Layout Blank">
    <p:spTree>
      <p:nvGrpSpPr>
        <p:cNvPr id="1" name="Shape 39"/>
        <p:cNvGrpSpPr/>
        <p:nvPr/>
      </p:nvGrpSpPr>
      <p:grpSpPr>
        <a:xfrm>
          <a:off x="0" y="0"/>
          <a:ext cx="0" cy="0"/>
          <a:chOff x="0" y="0"/>
          <a:chExt cx="0" cy="0"/>
        </a:xfrm>
      </p:grpSpPr>
      <p:sp>
        <p:nvSpPr>
          <p:cNvPr id="40" name="Google Shape;40;p5"/>
          <p:cNvSpPr/>
          <p:nvPr/>
        </p:nvSpPr>
        <p:spPr>
          <a:xfrm>
            <a:off x="0" y="0"/>
            <a:ext cx="9143999" cy="514349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5"/>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b="0" i="0" u="none" strike="noStrike" cap="none">
                <a:solidFill>
                  <a:schemeClr val="dk1"/>
                </a:solidFill>
                <a:latin typeface="Poppins Light"/>
                <a:ea typeface="Poppins Light"/>
                <a:cs typeface="Poppins Light"/>
                <a:sym typeface="Poppins Light"/>
              </a:defRPr>
            </a:lvl1pPr>
            <a:lvl2pPr marL="0" lvl="1" indent="0" algn="ctr">
              <a:spcBef>
                <a:spcPts val="0"/>
              </a:spcBef>
              <a:buNone/>
              <a:defRPr sz="700" b="0" i="0" u="none" strike="noStrike" cap="none">
                <a:solidFill>
                  <a:schemeClr val="dk1"/>
                </a:solidFill>
                <a:latin typeface="Poppins Light"/>
                <a:ea typeface="Poppins Light"/>
                <a:cs typeface="Poppins Light"/>
                <a:sym typeface="Poppins Light"/>
              </a:defRPr>
            </a:lvl2pPr>
            <a:lvl3pPr marL="0" lvl="2" indent="0" algn="ctr">
              <a:spcBef>
                <a:spcPts val="0"/>
              </a:spcBef>
              <a:buNone/>
              <a:defRPr sz="700" b="0" i="0" u="none" strike="noStrike" cap="none">
                <a:solidFill>
                  <a:schemeClr val="dk1"/>
                </a:solidFill>
                <a:latin typeface="Poppins Light"/>
                <a:ea typeface="Poppins Light"/>
                <a:cs typeface="Poppins Light"/>
                <a:sym typeface="Poppins Light"/>
              </a:defRPr>
            </a:lvl3pPr>
            <a:lvl4pPr marL="0" lvl="3" indent="0" algn="ctr">
              <a:spcBef>
                <a:spcPts val="0"/>
              </a:spcBef>
              <a:buNone/>
              <a:defRPr sz="700" b="0" i="0" u="none" strike="noStrike" cap="none">
                <a:solidFill>
                  <a:schemeClr val="dk1"/>
                </a:solidFill>
                <a:latin typeface="Poppins Light"/>
                <a:ea typeface="Poppins Light"/>
                <a:cs typeface="Poppins Light"/>
                <a:sym typeface="Poppins Light"/>
              </a:defRPr>
            </a:lvl4pPr>
            <a:lvl5pPr marL="0" lvl="4" indent="0" algn="ctr">
              <a:spcBef>
                <a:spcPts val="0"/>
              </a:spcBef>
              <a:buNone/>
              <a:defRPr sz="700" b="0" i="0" u="none" strike="noStrike" cap="none">
                <a:solidFill>
                  <a:schemeClr val="dk1"/>
                </a:solidFill>
                <a:latin typeface="Poppins Light"/>
                <a:ea typeface="Poppins Light"/>
                <a:cs typeface="Poppins Light"/>
                <a:sym typeface="Poppins Light"/>
              </a:defRPr>
            </a:lvl5pPr>
            <a:lvl6pPr marL="0" lvl="5" indent="0" algn="ctr">
              <a:spcBef>
                <a:spcPts val="0"/>
              </a:spcBef>
              <a:buNone/>
              <a:defRPr sz="700" b="0" i="0" u="none" strike="noStrike" cap="none">
                <a:solidFill>
                  <a:schemeClr val="dk1"/>
                </a:solidFill>
                <a:latin typeface="Poppins Light"/>
                <a:ea typeface="Poppins Light"/>
                <a:cs typeface="Poppins Light"/>
                <a:sym typeface="Poppins Light"/>
              </a:defRPr>
            </a:lvl6pPr>
            <a:lvl7pPr marL="0" lvl="6" indent="0" algn="ctr">
              <a:spcBef>
                <a:spcPts val="0"/>
              </a:spcBef>
              <a:buNone/>
              <a:defRPr sz="700" b="0" i="0" u="none" strike="noStrike" cap="none">
                <a:solidFill>
                  <a:schemeClr val="dk1"/>
                </a:solidFill>
                <a:latin typeface="Poppins Light"/>
                <a:ea typeface="Poppins Light"/>
                <a:cs typeface="Poppins Light"/>
                <a:sym typeface="Poppins Light"/>
              </a:defRPr>
            </a:lvl7pPr>
            <a:lvl8pPr marL="0" lvl="7" indent="0" algn="ctr">
              <a:spcBef>
                <a:spcPts val="0"/>
              </a:spcBef>
              <a:buNone/>
              <a:defRPr sz="700" b="0" i="0" u="none" strike="noStrike" cap="none">
                <a:solidFill>
                  <a:schemeClr val="dk1"/>
                </a:solidFill>
                <a:latin typeface="Poppins Light"/>
                <a:ea typeface="Poppins Light"/>
                <a:cs typeface="Poppins Light"/>
                <a:sym typeface="Poppins Light"/>
              </a:defRPr>
            </a:lvl8pPr>
            <a:lvl9pPr marL="0" lvl="8" indent="0" algn="ctr">
              <a:spcBef>
                <a:spcPts val="0"/>
              </a:spcBef>
              <a:buNone/>
              <a:defRPr sz="700" b="0" i="0" u="none" strike="noStrike" cap="none">
                <a:solidFill>
                  <a:schemeClr val="dk1"/>
                </a:solidFill>
                <a:latin typeface="Poppins Light"/>
                <a:ea typeface="Poppins Light"/>
                <a:cs typeface="Poppins Light"/>
                <a:sym typeface="Poppins Light"/>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5"/>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rgbClr val="AEAEAE"/>
                </a:solidFill>
                <a:latin typeface="Poppins"/>
                <a:ea typeface="Poppins"/>
                <a:cs typeface="Poppins"/>
                <a:sym typeface="Poppi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3" name="Google Shape;43;p5"/>
          <p:cNvPicPr preferRelativeResize="0"/>
          <p:nvPr/>
        </p:nvPicPr>
        <p:blipFill rotWithShape="1">
          <a:blip r:embed="rId2">
            <a:alphaModFix/>
          </a:blip>
          <a:srcRect/>
          <a:stretch/>
        </p:blipFill>
        <p:spPr>
          <a:xfrm>
            <a:off x="0" y="0"/>
            <a:ext cx="9144000" cy="91440"/>
          </a:xfrm>
          <a:prstGeom prst="rect">
            <a:avLst/>
          </a:prstGeom>
          <a:noFill/>
          <a:ln>
            <a:noFill/>
          </a:ln>
        </p:spPr>
      </p:pic>
      <p:sp>
        <p:nvSpPr>
          <p:cNvPr id="44" name="Google Shape;44;p5"/>
          <p:cNvSpPr/>
          <p:nvPr/>
        </p:nvSpPr>
        <p:spPr>
          <a:xfrm>
            <a:off x="8546015" y="4661655"/>
            <a:ext cx="242530" cy="2425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Gradient Blank">
  <p:cSld name="7_Gradient Blank">
    <p:spTree>
      <p:nvGrpSpPr>
        <p:cNvPr id="1" name="Shape 208"/>
        <p:cNvGrpSpPr/>
        <p:nvPr/>
      </p:nvGrpSpPr>
      <p:grpSpPr>
        <a:xfrm>
          <a:off x="0" y="0"/>
          <a:ext cx="0" cy="0"/>
          <a:chOff x="0" y="0"/>
          <a:chExt cx="0" cy="0"/>
        </a:xfrm>
      </p:grpSpPr>
      <p:sp>
        <p:nvSpPr>
          <p:cNvPr id="209" name="Google Shape;209;p24"/>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210" name="Google Shape;210;p24"/>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11" name="Google Shape;211;p24"/>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12" name="Google Shape;212;p24"/>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3" name="Google Shape;213;p24"/>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24"/>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15" name="Google Shape;215;p24"/>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6" name="Google Shape;216;p24"/>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_Gradient Blank">
  <p:cSld name="8_Gradient Blank">
    <p:spTree>
      <p:nvGrpSpPr>
        <p:cNvPr id="1" name="Shape 217"/>
        <p:cNvGrpSpPr/>
        <p:nvPr/>
      </p:nvGrpSpPr>
      <p:grpSpPr>
        <a:xfrm>
          <a:off x="0" y="0"/>
          <a:ext cx="0" cy="0"/>
          <a:chOff x="0" y="0"/>
          <a:chExt cx="0" cy="0"/>
        </a:xfrm>
      </p:grpSpPr>
      <p:sp>
        <p:nvSpPr>
          <p:cNvPr id="218" name="Google Shape;218;p25"/>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219" name="Google Shape;219;p25"/>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20" name="Google Shape;220;p25"/>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21" name="Google Shape;221;p25"/>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2" name="Google Shape;222;p25"/>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5"/>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24" name="Google Shape;224;p25"/>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5" name="Google Shape;225;p25"/>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_Gradient Blank">
  <p:cSld name="9_Gradient Blank">
    <p:spTree>
      <p:nvGrpSpPr>
        <p:cNvPr id="1" name="Shape 226"/>
        <p:cNvGrpSpPr/>
        <p:nvPr/>
      </p:nvGrpSpPr>
      <p:grpSpPr>
        <a:xfrm>
          <a:off x="0" y="0"/>
          <a:ext cx="0" cy="0"/>
          <a:chOff x="0" y="0"/>
          <a:chExt cx="0" cy="0"/>
        </a:xfrm>
      </p:grpSpPr>
      <p:sp>
        <p:nvSpPr>
          <p:cNvPr id="227" name="Google Shape;227;p26"/>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228" name="Google Shape;228;p26"/>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29" name="Google Shape;229;p26"/>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30" name="Google Shape;230;p26"/>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1" name="Google Shape;231;p26"/>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6"/>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33" name="Google Shape;233;p26"/>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34" name="Google Shape;234;p26"/>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Gradient Blank">
  <p:cSld name="14_Gradient Blank">
    <p:spTree>
      <p:nvGrpSpPr>
        <p:cNvPr id="1" name="Shape 235"/>
        <p:cNvGrpSpPr/>
        <p:nvPr/>
      </p:nvGrpSpPr>
      <p:grpSpPr>
        <a:xfrm>
          <a:off x="0" y="0"/>
          <a:ext cx="0" cy="0"/>
          <a:chOff x="0" y="0"/>
          <a:chExt cx="0" cy="0"/>
        </a:xfrm>
      </p:grpSpPr>
      <p:pic>
        <p:nvPicPr>
          <p:cNvPr id="236" name="Google Shape;236;p27"/>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37" name="Google Shape;237;p27"/>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38" name="Google Shape;238;p27"/>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39" name="Google Shape;239;p27"/>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0" name="Google Shape;240;p27"/>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27"/>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42" name="Google Shape;242;p27"/>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3" name="Google Shape;243;p27"/>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5_Gradient Blank">
  <p:cSld name="15_Gradient Blank">
    <p:spTree>
      <p:nvGrpSpPr>
        <p:cNvPr id="1" name="Shape 244"/>
        <p:cNvGrpSpPr/>
        <p:nvPr/>
      </p:nvGrpSpPr>
      <p:grpSpPr>
        <a:xfrm>
          <a:off x="0" y="0"/>
          <a:ext cx="0" cy="0"/>
          <a:chOff x="0" y="0"/>
          <a:chExt cx="0" cy="0"/>
        </a:xfrm>
      </p:grpSpPr>
      <p:pic>
        <p:nvPicPr>
          <p:cNvPr id="245" name="Google Shape;245;p28"/>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46" name="Google Shape;246;p28"/>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47" name="Google Shape;247;p28"/>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48" name="Google Shape;248;p28"/>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9" name="Google Shape;249;p28"/>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28"/>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51" name="Google Shape;251;p28"/>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2" name="Google Shape;252;p28"/>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6_Gradient Blank">
  <p:cSld name="16_Gradient Blank">
    <p:spTree>
      <p:nvGrpSpPr>
        <p:cNvPr id="1" name="Shape 253"/>
        <p:cNvGrpSpPr/>
        <p:nvPr/>
      </p:nvGrpSpPr>
      <p:grpSpPr>
        <a:xfrm>
          <a:off x="0" y="0"/>
          <a:ext cx="0" cy="0"/>
          <a:chOff x="0" y="0"/>
          <a:chExt cx="0" cy="0"/>
        </a:xfrm>
      </p:grpSpPr>
      <p:pic>
        <p:nvPicPr>
          <p:cNvPr id="254" name="Google Shape;254;p29"/>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55" name="Google Shape;255;p29"/>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56" name="Google Shape;256;p29"/>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57" name="Google Shape;257;p29"/>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8" name="Google Shape;258;p29"/>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29"/>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60" name="Google Shape;260;p29"/>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1" name="Google Shape;261;p29"/>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7_Gradient Blank">
  <p:cSld name="17_Gradient Blank">
    <p:spTree>
      <p:nvGrpSpPr>
        <p:cNvPr id="1" name="Shape 262"/>
        <p:cNvGrpSpPr/>
        <p:nvPr/>
      </p:nvGrpSpPr>
      <p:grpSpPr>
        <a:xfrm>
          <a:off x="0" y="0"/>
          <a:ext cx="0" cy="0"/>
          <a:chOff x="0" y="0"/>
          <a:chExt cx="0" cy="0"/>
        </a:xfrm>
      </p:grpSpPr>
      <p:pic>
        <p:nvPicPr>
          <p:cNvPr id="263" name="Google Shape;263;p30"/>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64" name="Google Shape;264;p30"/>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65" name="Google Shape;265;p30"/>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66" name="Google Shape;266;p30"/>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7" name="Google Shape;267;p30"/>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30"/>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69" name="Google Shape;269;p30"/>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70" name="Google Shape;270;p30"/>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8_Gradient Blank">
  <p:cSld name="18_Gradient Blank">
    <p:spTree>
      <p:nvGrpSpPr>
        <p:cNvPr id="1" name="Shape 271"/>
        <p:cNvGrpSpPr/>
        <p:nvPr/>
      </p:nvGrpSpPr>
      <p:grpSpPr>
        <a:xfrm>
          <a:off x="0" y="0"/>
          <a:ext cx="0" cy="0"/>
          <a:chOff x="0" y="0"/>
          <a:chExt cx="0" cy="0"/>
        </a:xfrm>
      </p:grpSpPr>
      <p:pic>
        <p:nvPicPr>
          <p:cNvPr id="272" name="Google Shape;272;p31"/>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73" name="Google Shape;273;p31"/>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74" name="Google Shape;274;p31"/>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75" name="Google Shape;275;p31"/>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6" name="Google Shape;276;p31"/>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31"/>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78" name="Google Shape;278;p31"/>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79" name="Google Shape;279;p31"/>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9_Gradient Blank">
  <p:cSld name="19_Gradient Blank">
    <p:spTree>
      <p:nvGrpSpPr>
        <p:cNvPr id="1" name="Shape 280"/>
        <p:cNvGrpSpPr/>
        <p:nvPr/>
      </p:nvGrpSpPr>
      <p:grpSpPr>
        <a:xfrm>
          <a:off x="0" y="0"/>
          <a:ext cx="0" cy="0"/>
          <a:chOff x="0" y="0"/>
          <a:chExt cx="0" cy="0"/>
        </a:xfrm>
      </p:grpSpPr>
      <p:pic>
        <p:nvPicPr>
          <p:cNvPr id="281" name="Google Shape;281;p32"/>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82" name="Google Shape;282;p32"/>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83" name="Google Shape;283;p32"/>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84" name="Google Shape;284;p32"/>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5" name="Google Shape;285;p32"/>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32"/>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87" name="Google Shape;287;p32"/>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88" name="Google Shape;288;p32"/>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0_Gradient Blank">
  <p:cSld name="20_Gradient Blank">
    <p:spTree>
      <p:nvGrpSpPr>
        <p:cNvPr id="1" name="Shape 289"/>
        <p:cNvGrpSpPr/>
        <p:nvPr/>
      </p:nvGrpSpPr>
      <p:grpSpPr>
        <a:xfrm>
          <a:off x="0" y="0"/>
          <a:ext cx="0" cy="0"/>
          <a:chOff x="0" y="0"/>
          <a:chExt cx="0" cy="0"/>
        </a:xfrm>
      </p:grpSpPr>
      <p:pic>
        <p:nvPicPr>
          <p:cNvPr id="290" name="Google Shape;290;p33"/>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291" name="Google Shape;291;p33"/>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92" name="Google Shape;292;p33"/>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293" name="Google Shape;293;p33"/>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4" name="Google Shape;294;p33"/>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33"/>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296" name="Google Shape;296;p33"/>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97" name="Google Shape;297;p33"/>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5"/>
        <p:cNvGrpSpPr/>
        <p:nvPr/>
      </p:nvGrpSpPr>
      <p:grpSpPr>
        <a:xfrm>
          <a:off x="0" y="0"/>
          <a:ext cx="0" cy="0"/>
          <a:chOff x="0" y="0"/>
          <a:chExt cx="0" cy="0"/>
        </a:xfrm>
      </p:grpSpPr>
      <p:sp>
        <p:nvSpPr>
          <p:cNvPr id="46" name="Google Shape;46;p6"/>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Poppins"/>
              <a:ea typeface="Poppins"/>
              <a:cs typeface="Poppins"/>
              <a:sym typeface="Poppins"/>
            </a:endParaRPr>
          </a:p>
        </p:txBody>
      </p:sp>
      <p:pic>
        <p:nvPicPr>
          <p:cNvPr id="47" name="Google Shape;47;p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8" name="Google Shape;48;p6"/>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49" name="Google Shape;49;p6"/>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50" name="Google Shape;50;p6"/>
          <p:cNvSpPr/>
          <p:nvPr/>
        </p:nvSpPr>
        <p:spPr>
          <a:xfrm>
            <a:off x="446567" y="446567"/>
            <a:ext cx="8250866" cy="4250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Google Shape;51;p6"/>
          <p:cNvSpPr/>
          <p:nvPr/>
        </p:nvSpPr>
        <p:spPr>
          <a:xfrm>
            <a:off x="8346339" y="4391339"/>
            <a:ext cx="242530" cy="2425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2;p6"/>
          <p:cNvSpPr txBox="1">
            <a:spLocks noGrp="1"/>
          </p:cNvSpPr>
          <p:nvPr>
            <p:ph type="sldNum" idx="12"/>
          </p:nvPr>
        </p:nvSpPr>
        <p:spPr>
          <a:xfrm>
            <a:off x="8245712" y="4391339"/>
            <a:ext cx="443783" cy="25818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b="0" i="0" u="none" strike="noStrike" cap="none">
                <a:solidFill>
                  <a:schemeClr val="dk1"/>
                </a:solidFill>
                <a:latin typeface="Poppins Light"/>
                <a:ea typeface="Poppins Light"/>
                <a:cs typeface="Poppins Light"/>
                <a:sym typeface="Poppins Light"/>
              </a:defRPr>
            </a:lvl1pPr>
            <a:lvl2pPr marL="0" lvl="1" indent="0" algn="ctr">
              <a:spcBef>
                <a:spcPts val="0"/>
              </a:spcBef>
              <a:buNone/>
              <a:defRPr sz="700" b="0" i="0" u="none" strike="noStrike" cap="none">
                <a:solidFill>
                  <a:schemeClr val="dk1"/>
                </a:solidFill>
                <a:latin typeface="Poppins Light"/>
                <a:ea typeface="Poppins Light"/>
                <a:cs typeface="Poppins Light"/>
                <a:sym typeface="Poppins Light"/>
              </a:defRPr>
            </a:lvl2pPr>
            <a:lvl3pPr marL="0" lvl="2" indent="0" algn="ctr">
              <a:spcBef>
                <a:spcPts val="0"/>
              </a:spcBef>
              <a:buNone/>
              <a:defRPr sz="700" b="0" i="0" u="none" strike="noStrike" cap="none">
                <a:solidFill>
                  <a:schemeClr val="dk1"/>
                </a:solidFill>
                <a:latin typeface="Poppins Light"/>
                <a:ea typeface="Poppins Light"/>
                <a:cs typeface="Poppins Light"/>
                <a:sym typeface="Poppins Light"/>
              </a:defRPr>
            </a:lvl3pPr>
            <a:lvl4pPr marL="0" lvl="3" indent="0" algn="ctr">
              <a:spcBef>
                <a:spcPts val="0"/>
              </a:spcBef>
              <a:buNone/>
              <a:defRPr sz="700" b="0" i="0" u="none" strike="noStrike" cap="none">
                <a:solidFill>
                  <a:schemeClr val="dk1"/>
                </a:solidFill>
                <a:latin typeface="Poppins Light"/>
                <a:ea typeface="Poppins Light"/>
                <a:cs typeface="Poppins Light"/>
                <a:sym typeface="Poppins Light"/>
              </a:defRPr>
            </a:lvl4pPr>
            <a:lvl5pPr marL="0" lvl="4" indent="0" algn="ctr">
              <a:spcBef>
                <a:spcPts val="0"/>
              </a:spcBef>
              <a:buNone/>
              <a:defRPr sz="700" b="0" i="0" u="none" strike="noStrike" cap="none">
                <a:solidFill>
                  <a:schemeClr val="dk1"/>
                </a:solidFill>
                <a:latin typeface="Poppins Light"/>
                <a:ea typeface="Poppins Light"/>
                <a:cs typeface="Poppins Light"/>
                <a:sym typeface="Poppins Light"/>
              </a:defRPr>
            </a:lvl5pPr>
            <a:lvl6pPr marL="0" lvl="5" indent="0" algn="ctr">
              <a:spcBef>
                <a:spcPts val="0"/>
              </a:spcBef>
              <a:buNone/>
              <a:defRPr sz="700" b="0" i="0" u="none" strike="noStrike" cap="none">
                <a:solidFill>
                  <a:schemeClr val="dk1"/>
                </a:solidFill>
                <a:latin typeface="Poppins Light"/>
                <a:ea typeface="Poppins Light"/>
                <a:cs typeface="Poppins Light"/>
                <a:sym typeface="Poppins Light"/>
              </a:defRPr>
            </a:lvl6pPr>
            <a:lvl7pPr marL="0" lvl="6" indent="0" algn="ctr">
              <a:spcBef>
                <a:spcPts val="0"/>
              </a:spcBef>
              <a:buNone/>
              <a:defRPr sz="700" b="0" i="0" u="none" strike="noStrike" cap="none">
                <a:solidFill>
                  <a:schemeClr val="dk1"/>
                </a:solidFill>
                <a:latin typeface="Poppins Light"/>
                <a:ea typeface="Poppins Light"/>
                <a:cs typeface="Poppins Light"/>
                <a:sym typeface="Poppins Light"/>
              </a:defRPr>
            </a:lvl7pPr>
            <a:lvl8pPr marL="0" lvl="7" indent="0" algn="ctr">
              <a:spcBef>
                <a:spcPts val="0"/>
              </a:spcBef>
              <a:buNone/>
              <a:defRPr sz="700" b="0" i="0" u="none" strike="noStrike" cap="none">
                <a:solidFill>
                  <a:schemeClr val="dk1"/>
                </a:solidFill>
                <a:latin typeface="Poppins Light"/>
                <a:ea typeface="Poppins Light"/>
                <a:cs typeface="Poppins Light"/>
                <a:sym typeface="Poppins Light"/>
              </a:defRPr>
            </a:lvl8pPr>
            <a:lvl9pPr marL="0" lvl="8" indent="0" algn="ctr">
              <a:spcBef>
                <a:spcPts val="0"/>
              </a:spcBef>
              <a:buNone/>
              <a:defRPr sz="700" b="0" i="0" u="none" strike="noStrike" cap="none">
                <a:solidFill>
                  <a:schemeClr val="dk1"/>
                </a:solidFill>
                <a:latin typeface="Poppins Light"/>
                <a:ea typeface="Poppins Light"/>
                <a:cs typeface="Poppins Light"/>
                <a:sym typeface="Poppins Light"/>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6"/>
          <p:cNvSpPr txBox="1">
            <a:spLocks noGrp="1"/>
          </p:cNvSpPr>
          <p:nvPr>
            <p:ph type="title"/>
          </p:nvPr>
        </p:nvSpPr>
        <p:spPr>
          <a:xfrm>
            <a:off x="651102" y="589151"/>
            <a:ext cx="6988577" cy="8468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5" name="Google Shape;55;p6"/>
          <p:cNvPicPr preferRelativeResize="0"/>
          <p:nvPr/>
        </p:nvPicPr>
        <p:blipFill rotWithShape="1">
          <a:blip r:embed="rId5">
            <a:alphaModFix/>
          </a:blip>
          <a:srcRect/>
          <a:stretch/>
        </p:blipFill>
        <p:spPr>
          <a:xfrm>
            <a:off x="7597692" y="635693"/>
            <a:ext cx="841405" cy="302906"/>
          </a:xfrm>
          <a:prstGeom prst="rect">
            <a:avLst/>
          </a:prstGeom>
          <a:noFill/>
          <a:ln>
            <a:noFill/>
          </a:ln>
        </p:spPr>
      </p:pic>
      <p:sp>
        <p:nvSpPr>
          <p:cNvPr id="56" name="Google Shape;56;p6"/>
          <p:cNvSpPr txBox="1">
            <a:spLocks noGrp="1"/>
          </p:cNvSpPr>
          <p:nvPr>
            <p:ph type="body" idx="1"/>
          </p:nvPr>
        </p:nvSpPr>
        <p:spPr>
          <a:xfrm>
            <a:off x="651102" y="1717405"/>
            <a:ext cx="7129463" cy="267393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200"/>
              <a:buNone/>
              <a:defRPr sz="1200" b="0" i="0">
                <a:latin typeface="Poppins Light"/>
                <a:ea typeface="Poppins Light"/>
                <a:cs typeface="Poppins Light"/>
                <a:sym typeface="Poppins Light"/>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1_Gradient Blank">
  <p:cSld name="21_Gradient Blank">
    <p:spTree>
      <p:nvGrpSpPr>
        <p:cNvPr id="1" name="Shape 298"/>
        <p:cNvGrpSpPr/>
        <p:nvPr/>
      </p:nvGrpSpPr>
      <p:grpSpPr>
        <a:xfrm>
          <a:off x="0" y="0"/>
          <a:ext cx="0" cy="0"/>
          <a:chOff x="0" y="0"/>
          <a:chExt cx="0" cy="0"/>
        </a:xfrm>
      </p:grpSpPr>
      <p:pic>
        <p:nvPicPr>
          <p:cNvPr id="299" name="Google Shape;299;p34"/>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300" name="Google Shape;300;p34"/>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01" name="Google Shape;301;p34"/>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02" name="Google Shape;302;p34"/>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3" name="Google Shape;303;p34"/>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34"/>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305" name="Google Shape;305;p34"/>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06" name="Google Shape;306;p34"/>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2_Gradient Blank">
  <p:cSld name="22_Gradient Blank">
    <p:spTree>
      <p:nvGrpSpPr>
        <p:cNvPr id="1" name="Shape 307"/>
        <p:cNvGrpSpPr/>
        <p:nvPr/>
      </p:nvGrpSpPr>
      <p:grpSpPr>
        <a:xfrm>
          <a:off x="0" y="0"/>
          <a:ext cx="0" cy="0"/>
          <a:chOff x="0" y="0"/>
          <a:chExt cx="0" cy="0"/>
        </a:xfrm>
      </p:grpSpPr>
      <p:pic>
        <p:nvPicPr>
          <p:cNvPr id="308" name="Google Shape;308;p35"/>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309" name="Google Shape;309;p35"/>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10" name="Google Shape;310;p35"/>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11" name="Google Shape;311;p35"/>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2" name="Google Shape;312;p35"/>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35"/>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314" name="Google Shape;314;p35"/>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15" name="Google Shape;315;p35"/>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_Gradient Blank">
  <p:cSld name="23_Gradient Blank">
    <p:spTree>
      <p:nvGrpSpPr>
        <p:cNvPr id="1" name="Shape 316"/>
        <p:cNvGrpSpPr/>
        <p:nvPr/>
      </p:nvGrpSpPr>
      <p:grpSpPr>
        <a:xfrm>
          <a:off x="0" y="0"/>
          <a:ext cx="0" cy="0"/>
          <a:chOff x="0" y="0"/>
          <a:chExt cx="0" cy="0"/>
        </a:xfrm>
      </p:grpSpPr>
      <p:pic>
        <p:nvPicPr>
          <p:cNvPr id="317" name="Google Shape;317;p36"/>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318" name="Google Shape;318;p36"/>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19" name="Google Shape;319;p36"/>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20" name="Google Shape;320;p36"/>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1" name="Google Shape;321;p36"/>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2" name="Google Shape;322;p36"/>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323" name="Google Shape;323;p36"/>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24" name="Google Shape;324;p36"/>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2_Gradient Blank">
  <p:cSld name="12_Gradient Blank">
    <p:spTree>
      <p:nvGrpSpPr>
        <p:cNvPr id="1" name="Shape 325"/>
        <p:cNvGrpSpPr/>
        <p:nvPr/>
      </p:nvGrpSpPr>
      <p:grpSpPr>
        <a:xfrm>
          <a:off x="0" y="0"/>
          <a:ext cx="0" cy="0"/>
          <a:chOff x="0" y="0"/>
          <a:chExt cx="0" cy="0"/>
        </a:xfrm>
      </p:grpSpPr>
      <p:pic>
        <p:nvPicPr>
          <p:cNvPr id="326" name="Google Shape;326;p37"/>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327" name="Google Shape;327;p37"/>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28" name="Google Shape;328;p37"/>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29" name="Google Shape;329;p37"/>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0" name="Google Shape;330;p37"/>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37"/>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332" name="Google Shape;332;p37"/>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33" name="Google Shape;333;p37"/>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3_Gradient Blank">
  <p:cSld name="13_Gradient Blank">
    <p:spTree>
      <p:nvGrpSpPr>
        <p:cNvPr id="1" name="Shape 334"/>
        <p:cNvGrpSpPr/>
        <p:nvPr/>
      </p:nvGrpSpPr>
      <p:grpSpPr>
        <a:xfrm>
          <a:off x="0" y="0"/>
          <a:ext cx="0" cy="0"/>
          <a:chOff x="0" y="0"/>
          <a:chExt cx="0" cy="0"/>
        </a:xfrm>
      </p:grpSpPr>
      <p:pic>
        <p:nvPicPr>
          <p:cNvPr id="335" name="Google Shape;335;p38"/>
          <p:cNvPicPr preferRelativeResize="0"/>
          <p:nvPr/>
        </p:nvPicPr>
        <p:blipFill rotWithShape="1">
          <a:blip r:embed="rId2">
            <a:alphaModFix/>
          </a:blip>
          <a:srcRect/>
          <a:stretch/>
        </p:blipFill>
        <p:spPr>
          <a:xfrm>
            <a:off x="0" y="310"/>
            <a:ext cx="9144000" cy="5142879"/>
          </a:xfrm>
          <a:prstGeom prst="rect">
            <a:avLst/>
          </a:prstGeom>
          <a:noFill/>
          <a:ln>
            <a:noFill/>
          </a:ln>
        </p:spPr>
      </p:pic>
      <p:sp>
        <p:nvSpPr>
          <p:cNvPr id="336" name="Google Shape;336;p38"/>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37" name="Google Shape;337;p38"/>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338" name="Google Shape;338;p38"/>
          <p:cNvSpPr txBox="1">
            <a:spLocks noGrp="1"/>
          </p:cNvSpPr>
          <p:nvPr>
            <p:ph type="body" idx="1"/>
          </p:nvPr>
        </p:nvSpPr>
        <p:spPr>
          <a:xfrm>
            <a:off x="299850" y="1375953"/>
            <a:ext cx="3325812" cy="31607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9600"/>
              <a:buNone/>
              <a:defRPr sz="19600" b="0" i="0">
                <a:solidFill>
                  <a:schemeClr val="lt1"/>
                </a:solidFill>
                <a:latin typeface="Poppins Thin"/>
                <a:ea typeface="Poppins Thin"/>
                <a:cs typeface="Poppins Thin"/>
                <a:sym typeface="Poppins Thin"/>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9" name="Google Shape;339;p38"/>
          <p:cNvSpPr txBox="1">
            <a:spLocks noGrp="1"/>
          </p:cNvSpPr>
          <p:nvPr>
            <p:ph type="ftr" idx="11"/>
          </p:nvPr>
        </p:nvSpPr>
        <p:spPr>
          <a:xfrm>
            <a:off x="462579" y="4753541"/>
            <a:ext cx="3630923"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38"/>
          <p:cNvSpPr txBox="1">
            <a:spLocks noGrp="1"/>
          </p:cNvSpPr>
          <p:nvPr>
            <p:ph type="body" idx="2"/>
          </p:nvPr>
        </p:nvSpPr>
        <p:spPr>
          <a:xfrm>
            <a:off x="462579" y="2888952"/>
            <a:ext cx="6858001" cy="53010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600"/>
              <a:buNone/>
              <a:defRPr sz="2600" b="0" i="0">
                <a:solidFill>
                  <a:schemeClr val="lt1"/>
                </a:solidFill>
                <a:latin typeface="Poppins Light"/>
                <a:ea typeface="Poppins Light"/>
                <a:cs typeface="Poppins Light"/>
                <a:sym typeface="Poppins Light"/>
              </a:defRPr>
            </a:lvl1pPr>
            <a:lvl2pPr marL="914400" lvl="1" indent="-228600" algn="l">
              <a:lnSpc>
                <a:spcPct val="100000"/>
              </a:lnSpc>
              <a:spcBef>
                <a:spcPts val="600"/>
              </a:spcBef>
              <a:spcAft>
                <a:spcPts val="0"/>
              </a:spcAft>
              <a:buSzPts val="1500"/>
              <a:buNone/>
              <a:defRPr sz="1500">
                <a:solidFill>
                  <a:srgbClr val="8E8E8E"/>
                </a:solidFill>
              </a:defRPr>
            </a:lvl2pPr>
            <a:lvl3pPr marL="1371600" lvl="2" indent="-228600" algn="l">
              <a:lnSpc>
                <a:spcPct val="100000"/>
              </a:lnSpc>
              <a:spcBef>
                <a:spcPts val="600"/>
              </a:spcBef>
              <a:spcAft>
                <a:spcPts val="0"/>
              </a:spcAft>
              <a:buSzPts val="1350"/>
              <a:buNone/>
              <a:defRPr sz="1350">
                <a:solidFill>
                  <a:srgbClr val="8E8E8E"/>
                </a:solidFill>
              </a:defRPr>
            </a:lvl3pPr>
            <a:lvl4pPr marL="1828800" lvl="3" indent="-228600" algn="l">
              <a:lnSpc>
                <a:spcPct val="100000"/>
              </a:lnSpc>
              <a:spcBef>
                <a:spcPts val="600"/>
              </a:spcBef>
              <a:spcAft>
                <a:spcPts val="0"/>
              </a:spcAft>
              <a:buSzPts val="1200"/>
              <a:buNone/>
              <a:defRPr sz="1200">
                <a:solidFill>
                  <a:srgbClr val="8E8E8E"/>
                </a:solidFill>
              </a:defRPr>
            </a:lvl4pPr>
            <a:lvl5pPr marL="2286000" lvl="4" indent="-228600" algn="l">
              <a:lnSpc>
                <a:spcPct val="100000"/>
              </a:lnSpc>
              <a:spcBef>
                <a:spcPts val="600"/>
              </a:spcBef>
              <a:spcAft>
                <a:spcPts val="0"/>
              </a:spcAft>
              <a:buSzPts val="1200"/>
              <a:buNone/>
              <a:defRPr sz="1200">
                <a:solidFill>
                  <a:srgbClr val="8E8E8E"/>
                </a:solidFill>
              </a:defRPr>
            </a:lvl5pPr>
            <a:lvl6pPr marL="2743200" lvl="5" indent="-228600" algn="l">
              <a:lnSpc>
                <a:spcPct val="90000"/>
              </a:lnSpc>
              <a:spcBef>
                <a:spcPts val="600"/>
              </a:spcBef>
              <a:spcAft>
                <a:spcPts val="0"/>
              </a:spcAft>
              <a:buClr>
                <a:srgbClr val="8E8E8E"/>
              </a:buClr>
              <a:buSzPts val="1200"/>
              <a:buNone/>
              <a:defRPr sz="1200">
                <a:solidFill>
                  <a:srgbClr val="8E8E8E"/>
                </a:solidFill>
              </a:defRPr>
            </a:lvl6pPr>
            <a:lvl7pPr marL="3200400" lvl="6" indent="-228600" algn="l">
              <a:lnSpc>
                <a:spcPct val="90000"/>
              </a:lnSpc>
              <a:spcBef>
                <a:spcPts val="375"/>
              </a:spcBef>
              <a:spcAft>
                <a:spcPts val="0"/>
              </a:spcAft>
              <a:buClr>
                <a:srgbClr val="8E8E8E"/>
              </a:buClr>
              <a:buSzPts val="1200"/>
              <a:buNone/>
              <a:defRPr sz="1200">
                <a:solidFill>
                  <a:srgbClr val="8E8E8E"/>
                </a:solidFill>
              </a:defRPr>
            </a:lvl7pPr>
            <a:lvl8pPr marL="3657600" lvl="7" indent="-228600" algn="l">
              <a:lnSpc>
                <a:spcPct val="90000"/>
              </a:lnSpc>
              <a:spcBef>
                <a:spcPts val="375"/>
              </a:spcBef>
              <a:spcAft>
                <a:spcPts val="0"/>
              </a:spcAft>
              <a:buClr>
                <a:srgbClr val="8E8E8E"/>
              </a:buClr>
              <a:buSzPts val="1200"/>
              <a:buNone/>
              <a:defRPr sz="1200">
                <a:solidFill>
                  <a:srgbClr val="8E8E8E"/>
                </a:solidFill>
              </a:defRPr>
            </a:lvl8pPr>
            <a:lvl9pPr marL="4114800" lvl="8" indent="-228600" algn="l">
              <a:lnSpc>
                <a:spcPct val="90000"/>
              </a:lnSpc>
              <a:spcBef>
                <a:spcPts val="375"/>
              </a:spcBef>
              <a:spcAft>
                <a:spcPts val="0"/>
              </a:spcAft>
              <a:buClr>
                <a:srgbClr val="8E8E8E"/>
              </a:buClr>
              <a:buSzPts val="1200"/>
              <a:buNone/>
              <a:defRPr sz="1200">
                <a:solidFill>
                  <a:srgbClr val="8E8E8E"/>
                </a:solidFill>
              </a:defRPr>
            </a:lvl9pPr>
          </a:lstStyle>
          <a:p>
            <a:endParaRPr/>
          </a:p>
        </p:txBody>
      </p:sp>
      <p:sp>
        <p:nvSpPr>
          <p:cNvPr id="341" name="Google Shape;341;p38"/>
          <p:cNvSpPr txBox="1">
            <a:spLocks noGrp="1"/>
          </p:cNvSpPr>
          <p:nvPr>
            <p:ph type="title"/>
          </p:nvPr>
        </p:nvSpPr>
        <p:spPr>
          <a:xfrm>
            <a:off x="462579" y="1375953"/>
            <a:ext cx="6858001" cy="146665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Poppins Light"/>
              <a:buNone/>
              <a:defRPr sz="4400" b="0" i="0">
                <a:solidFill>
                  <a:schemeClr val="lt1"/>
                </a:solidFill>
                <a:latin typeface="Poppins Light"/>
                <a:ea typeface="Poppins Light"/>
                <a:cs typeface="Poppins Light"/>
                <a:sym typeface="Poppi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42" name="Google Shape;342;p38"/>
          <p:cNvPicPr preferRelativeResize="0"/>
          <p:nvPr/>
        </p:nvPicPr>
        <p:blipFill rotWithShape="1">
          <a:blip r:embed="rId3">
            <a:alphaModFix/>
          </a:blip>
          <a:srcRect/>
          <a:stretch/>
        </p:blipFill>
        <p:spPr>
          <a:xfrm>
            <a:off x="565234" y="530121"/>
            <a:ext cx="1487936" cy="535657"/>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0_Gradient Blank">
  <p:cSld name="10_Gradient Blank">
    <p:spTree>
      <p:nvGrpSpPr>
        <p:cNvPr id="1" name="Shape 343"/>
        <p:cNvGrpSpPr/>
        <p:nvPr/>
      </p:nvGrpSpPr>
      <p:grpSpPr>
        <a:xfrm>
          <a:off x="0" y="0"/>
          <a:ext cx="0" cy="0"/>
          <a:chOff x="0" y="0"/>
          <a:chExt cx="0" cy="0"/>
        </a:xfrm>
      </p:grpSpPr>
      <p:sp>
        <p:nvSpPr>
          <p:cNvPr id="344" name="Google Shape;344;p39"/>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345" name="Google Shape;345;p39"/>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1_Gradient Blank">
  <p:cSld name="11_Gradient Blank">
    <p:spTree>
      <p:nvGrpSpPr>
        <p:cNvPr id="1" name="Shape 346"/>
        <p:cNvGrpSpPr/>
        <p:nvPr/>
      </p:nvGrpSpPr>
      <p:grpSpPr>
        <a:xfrm>
          <a:off x="0" y="0"/>
          <a:ext cx="0" cy="0"/>
          <a:chOff x="0" y="0"/>
          <a:chExt cx="0" cy="0"/>
        </a:xfrm>
      </p:grpSpPr>
      <p:sp>
        <p:nvSpPr>
          <p:cNvPr id="347" name="Google Shape;347;p40"/>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348" name="Google Shape;348;p40"/>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Gradient Blank">
  <p:cSld name="1_Gradient Blank">
    <p:spTree>
      <p:nvGrpSpPr>
        <p:cNvPr id="1" name="Shape 349"/>
        <p:cNvGrpSpPr/>
        <p:nvPr/>
      </p:nvGrpSpPr>
      <p:grpSpPr>
        <a:xfrm>
          <a:off x="0" y="0"/>
          <a:ext cx="0" cy="0"/>
          <a:chOff x="0" y="0"/>
          <a:chExt cx="0" cy="0"/>
        </a:xfrm>
      </p:grpSpPr>
      <p:sp>
        <p:nvSpPr>
          <p:cNvPr id="350" name="Google Shape;350;p41"/>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351" name="Google Shape;351;p4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2" name="Google Shape;352;p41"/>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53"/>
        <p:cNvGrpSpPr/>
        <p:nvPr/>
      </p:nvGrpSpPr>
      <p:grpSpPr>
        <a:xfrm>
          <a:off x="0" y="0"/>
          <a:ext cx="0" cy="0"/>
          <a:chOff x="0" y="0"/>
          <a:chExt cx="0" cy="0"/>
        </a:xfrm>
      </p:grpSpPr>
      <p:sp>
        <p:nvSpPr>
          <p:cNvPr id="354" name="Google Shape;354;p42"/>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355" name="Google Shape;355;p4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6" name="Google Shape;356;p42"/>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357" name="Google Shape;357;p42"/>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8" name="Google Shape;358;p42"/>
          <p:cNvSpPr/>
          <p:nvPr/>
        </p:nvSpPr>
        <p:spPr>
          <a:xfrm>
            <a:off x="446567" y="446567"/>
            <a:ext cx="8250866" cy="4250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42"/>
          <p:cNvSpPr/>
          <p:nvPr/>
        </p:nvSpPr>
        <p:spPr>
          <a:xfrm>
            <a:off x="8346339" y="4391339"/>
            <a:ext cx="242530" cy="2425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42"/>
          <p:cNvSpPr txBox="1">
            <a:spLocks noGrp="1"/>
          </p:cNvSpPr>
          <p:nvPr>
            <p:ph type="sldNum" idx="12"/>
          </p:nvPr>
        </p:nvSpPr>
        <p:spPr>
          <a:xfrm>
            <a:off x="8245712" y="4391339"/>
            <a:ext cx="443783" cy="25818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b="0" i="0">
                <a:solidFill>
                  <a:schemeClr val="dk1"/>
                </a:solidFill>
                <a:latin typeface="Poppins Light"/>
                <a:ea typeface="Poppins Light"/>
                <a:cs typeface="Poppins Light"/>
                <a:sym typeface="Poppins Light"/>
              </a:defRPr>
            </a:lvl1pPr>
            <a:lvl2pPr marL="0" lvl="1" indent="0" algn="ctr">
              <a:spcBef>
                <a:spcPts val="0"/>
              </a:spcBef>
              <a:buNone/>
              <a:defRPr sz="700" b="0" i="0">
                <a:solidFill>
                  <a:schemeClr val="dk1"/>
                </a:solidFill>
                <a:latin typeface="Poppins Light"/>
                <a:ea typeface="Poppins Light"/>
                <a:cs typeface="Poppins Light"/>
                <a:sym typeface="Poppins Light"/>
              </a:defRPr>
            </a:lvl2pPr>
            <a:lvl3pPr marL="0" lvl="2" indent="0" algn="ctr">
              <a:spcBef>
                <a:spcPts val="0"/>
              </a:spcBef>
              <a:buNone/>
              <a:defRPr sz="700" b="0" i="0">
                <a:solidFill>
                  <a:schemeClr val="dk1"/>
                </a:solidFill>
                <a:latin typeface="Poppins Light"/>
                <a:ea typeface="Poppins Light"/>
                <a:cs typeface="Poppins Light"/>
                <a:sym typeface="Poppins Light"/>
              </a:defRPr>
            </a:lvl3pPr>
            <a:lvl4pPr marL="0" lvl="3" indent="0" algn="ctr">
              <a:spcBef>
                <a:spcPts val="0"/>
              </a:spcBef>
              <a:buNone/>
              <a:defRPr sz="700" b="0" i="0">
                <a:solidFill>
                  <a:schemeClr val="dk1"/>
                </a:solidFill>
                <a:latin typeface="Poppins Light"/>
                <a:ea typeface="Poppins Light"/>
                <a:cs typeface="Poppins Light"/>
                <a:sym typeface="Poppins Light"/>
              </a:defRPr>
            </a:lvl4pPr>
            <a:lvl5pPr marL="0" lvl="4" indent="0" algn="ctr">
              <a:spcBef>
                <a:spcPts val="0"/>
              </a:spcBef>
              <a:buNone/>
              <a:defRPr sz="700" b="0" i="0">
                <a:solidFill>
                  <a:schemeClr val="dk1"/>
                </a:solidFill>
                <a:latin typeface="Poppins Light"/>
                <a:ea typeface="Poppins Light"/>
                <a:cs typeface="Poppins Light"/>
                <a:sym typeface="Poppins Light"/>
              </a:defRPr>
            </a:lvl5pPr>
            <a:lvl6pPr marL="0" lvl="5" indent="0" algn="ctr">
              <a:spcBef>
                <a:spcPts val="0"/>
              </a:spcBef>
              <a:buNone/>
              <a:defRPr sz="700" b="0" i="0">
                <a:solidFill>
                  <a:schemeClr val="dk1"/>
                </a:solidFill>
                <a:latin typeface="Poppins Light"/>
                <a:ea typeface="Poppins Light"/>
                <a:cs typeface="Poppins Light"/>
                <a:sym typeface="Poppins Light"/>
              </a:defRPr>
            </a:lvl6pPr>
            <a:lvl7pPr marL="0" lvl="6" indent="0" algn="ctr">
              <a:spcBef>
                <a:spcPts val="0"/>
              </a:spcBef>
              <a:buNone/>
              <a:defRPr sz="700" b="0" i="0">
                <a:solidFill>
                  <a:schemeClr val="dk1"/>
                </a:solidFill>
                <a:latin typeface="Poppins Light"/>
                <a:ea typeface="Poppins Light"/>
                <a:cs typeface="Poppins Light"/>
                <a:sym typeface="Poppins Light"/>
              </a:defRPr>
            </a:lvl7pPr>
            <a:lvl8pPr marL="0" lvl="7" indent="0" algn="ctr">
              <a:spcBef>
                <a:spcPts val="0"/>
              </a:spcBef>
              <a:buNone/>
              <a:defRPr sz="700" b="0" i="0">
                <a:solidFill>
                  <a:schemeClr val="dk1"/>
                </a:solidFill>
                <a:latin typeface="Poppins Light"/>
                <a:ea typeface="Poppins Light"/>
                <a:cs typeface="Poppins Light"/>
                <a:sym typeface="Poppins Light"/>
              </a:defRPr>
            </a:lvl8pPr>
            <a:lvl9pPr marL="0" lvl="8" indent="0" algn="ctr">
              <a:spcBef>
                <a:spcPts val="0"/>
              </a:spcBef>
              <a:buNone/>
              <a:defRPr sz="700" b="0" i="0">
                <a:solidFill>
                  <a:schemeClr val="dk1"/>
                </a:solidFill>
                <a:latin typeface="Poppins Light"/>
                <a:ea typeface="Poppins Light"/>
                <a:cs typeface="Poppins Light"/>
                <a:sym typeface="Poppins Light"/>
              </a:defRPr>
            </a:lvl9pPr>
          </a:lstStyle>
          <a:p>
            <a:pPr marL="0" lvl="0" indent="0" algn="ctr" rtl="0">
              <a:spcBef>
                <a:spcPts val="0"/>
              </a:spcBef>
              <a:spcAft>
                <a:spcPts val="0"/>
              </a:spcAft>
              <a:buNone/>
            </a:pPr>
            <a:fld id="{00000000-1234-1234-1234-123412341234}" type="slidenum">
              <a:rPr lang="en-US"/>
              <a:t>‹#›</a:t>
            </a:fld>
            <a:endParaRPr/>
          </a:p>
        </p:txBody>
      </p:sp>
      <p:sp>
        <p:nvSpPr>
          <p:cNvPr id="361" name="Google Shape;361;p42"/>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42"/>
          <p:cNvSpPr txBox="1">
            <a:spLocks noGrp="1"/>
          </p:cNvSpPr>
          <p:nvPr>
            <p:ph type="title"/>
          </p:nvPr>
        </p:nvSpPr>
        <p:spPr>
          <a:xfrm>
            <a:off x="651102" y="589151"/>
            <a:ext cx="6988577" cy="8468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3" name="Google Shape;363;p42"/>
          <p:cNvSpPr txBox="1">
            <a:spLocks noGrp="1"/>
          </p:cNvSpPr>
          <p:nvPr>
            <p:ph type="body" idx="1"/>
          </p:nvPr>
        </p:nvSpPr>
        <p:spPr>
          <a:xfrm>
            <a:off x="651102" y="1707687"/>
            <a:ext cx="7129463" cy="267393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200"/>
              <a:buNone/>
              <a:defRPr sz="1200" b="0" i="0">
                <a:latin typeface="Poppins Light"/>
                <a:ea typeface="Poppins Light"/>
                <a:cs typeface="Poppins Light"/>
                <a:sym typeface="Poppins Light"/>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6_Custom Layout Blank" type="blank">
  <p:cSld name="BLANK">
    <p:spTree>
      <p:nvGrpSpPr>
        <p:cNvPr id="1" name="Shape 364"/>
        <p:cNvGrpSpPr/>
        <p:nvPr/>
      </p:nvGrpSpPr>
      <p:grpSpPr>
        <a:xfrm>
          <a:off x="0" y="0"/>
          <a:ext cx="0" cy="0"/>
          <a:chOff x="0" y="0"/>
          <a:chExt cx="0" cy="0"/>
        </a:xfrm>
      </p:grpSpPr>
      <p:sp>
        <p:nvSpPr>
          <p:cNvPr id="365" name="Google Shape;365;p43"/>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6" name="Google Shape;366;p43"/>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ustom Layout Blank">
  <p:cSld name="3_Custom Layout Blank">
    <p:spTree>
      <p:nvGrpSpPr>
        <p:cNvPr id="1" name="Shape 57"/>
        <p:cNvGrpSpPr/>
        <p:nvPr/>
      </p:nvGrpSpPr>
      <p:grpSpPr>
        <a:xfrm>
          <a:off x="0" y="0"/>
          <a:ext cx="0" cy="0"/>
          <a:chOff x="0" y="0"/>
          <a:chExt cx="0" cy="0"/>
        </a:xfrm>
      </p:grpSpPr>
      <p:sp>
        <p:nvSpPr>
          <p:cNvPr id="58" name="Google Shape;58;p7"/>
          <p:cNvSpPr txBox="1"/>
          <p:nvPr/>
        </p:nvSpPr>
        <p:spPr>
          <a:xfrm>
            <a:off x="8079059" y="551985"/>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Poppins"/>
              <a:ea typeface="Poppins"/>
              <a:cs typeface="Poppins"/>
              <a:sym typeface="Poppins"/>
            </a:endParaRPr>
          </a:p>
        </p:txBody>
      </p:sp>
      <p:pic>
        <p:nvPicPr>
          <p:cNvPr id="59" name="Google Shape;59;p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0" name="Google Shape;60;p7"/>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1" name="Google Shape;61;p7"/>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62" name="Google Shape;62;p7"/>
          <p:cNvSpPr/>
          <p:nvPr/>
        </p:nvSpPr>
        <p:spPr>
          <a:xfrm>
            <a:off x="446567" y="446567"/>
            <a:ext cx="8250866" cy="4250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Google Shape;63;p7"/>
          <p:cNvSpPr/>
          <p:nvPr/>
        </p:nvSpPr>
        <p:spPr>
          <a:xfrm>
            <a:off x="8346339" y="4391339"/>
            <a:ext cx="242530" cy="2425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 name="Google Shape;64;p7"/>
          <p:cNvSpPr txBox="1">
            <a:spLocks noGrp="1"/>
          </p:cNvSpPr>
          <p:nvPr>
            <p:ph type="sldNum" idx="12"/>
          </p:nvPr>
        </p:nvSpPr>
        <p:spPr>
          <a:xfrm>
            <a:off x="8245712" y="4391339"/>
            <a:ext cx="443783" cy="258187"/>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b="0" i="0" u="none" strike="noStrike" cap="none">
                <a:solidFill>
                  <a:schemeClr val="dk1"/>
                </a:solidFill>
                <a:latin typeface="Poppins Light"/>
                <a:ea typeface="Poppins Light"/>
                <a:cs typeface="Poppins Light"/>
                <a:sym typeface="Poppins Light"/>
              </a:defRPr>
            </a:lvl1pPr>
            <a:lvl2pPr marL="0" lvl="1" indent="0" algn="ctr">
              <a:spcBef>
                <a:spcPts val="0"/>
              </a:spcBef>
              <a:buNone/>
              <a:defRPr sz="700" b="0" i="0" u="none" strike="noStrike" cap="none">
                <a:solidFill>
                  <a:schemeClr val="dk1"/>
                </a:solidFill>
                <a:latin typeface="Poppins Light"/>
                <a:ea typeface="Poppins Light"/>
                <a:cs typeface="Poppins Light"/>
                <a:sym typeface="Poppins Light"/>
              </a:defRPr>
            </a:lvl2pPr>
            <a:lvl3pPr marL="0" lvl="2" indent="0" algn="ctr">
              <a:spcBef>
                <a:spcPts val="0"/>
              </a:spcBef>
              <a:buNone/>
              <a:defRPr sz="700" b="0" i="0" u="none" strike="noStrike" cap="none">
                <a:solidFill>
                  <a:schemeClr val="dk1"/>
                </a:solidFill>
                <a:latin typeface="Poppins Light"/>
                <a:ea typeface="Poppins Light"/>
                <a:cs typeface="Poppins Light"/>
                <a:sym typeface="Poppins Light"/>
              </a:defRPr>
            </a:lvl3pPr>
            <a:lvl4pPr marL="0" lvl="3" indent="0" algn="ctr">
              <a:spcBef>
                <a:spcPts val="0"/>
              </a:spcBef>
              <a:buNone/>
              <a:defRPr sz="700" b="0" i="0" u="none" strike="noStrike" cap="none">
                <a:solidFill>
                  <a:schemeClr val="dk1"/>
                </a:solidFill>
                <a:latin typeface="Poppins Light"/>
                <a:ea typeface="Poppins Light"/>
                <a:cs typeface="Poppins Light"/>
                <a:sym typeface="Poppins Light"/>
              </a:defRPr>
            </a:lvl4pPr>
            <a:lvl5pPr marL="0" lvl="4" indent="0" algn="ctr">
              <a:spcBef>
                <a:spcPts val="0"/>
              </a:spcBef>
              <a:buNone/>
              <a:defRPr sz="700" b="0" i="0" u="none" strike="noStrike" cap="none">
                <a:solidFill>
                  <a:schemeClr val="dk1"/>
                </a:solidFill>
                <a:latin typeface="Poppins Light"/>
                <a:ea typeface="Poppins Light"/>
                <a:cs typeface="Poppins Light"/>
                <a:sym typeface="Poppins Light"/>
              </a:defRPr>
            </a:lvl5pPr>
            <a:lvl6pPr marL="0" lvl="5" indent="0" algn="ctr">
              <a:spcBef>
                <a:spcPts val="0"/>
              </a:spcBef>
              <a:buNone/>
              <a:defRPr sz="700" b="0" i="0" u="none" strike="noStrike" cap="none">
                <a:solidFill>
                  <a:schemeClr val="dk1"/>
                </a:solidFill>
                <a:latin typeface="Poppins Light"/>
                <a:ea typeface="Poppins Light"/>
                <a:cs typeface="Poppins Light"/>
                <a:sym typeface="Poppins Light"/>
              </a:defRPr>
            </a:lvl6pPr>
            <a:lvl7pPr marL="0" lvl="6" indent="0" algn="ctr">
              <a:spcBef>
                <a:spcPts val="0"/>
              </a:spcBef>
              <a:buNone/>
              <a:defRPr sz="700" b="0" i="0" u="none" strike="noStrike" cap="none">
                <a:solidFill>
                  <a:schemeClr val="dk1"/>
                </a:solidFill>
                <a:latin typeface="Poppins Light"/>
                <a:ea typeface="Poppins Light"/>
                <a:cs typeface="Poppins Light"/>
                <a:sym typeface="Poppins Light"/>
              </a:defRPr>
            </a:lvl7pPr>
            <a:lvl8pPr marL="0" lvl="7" indent="0" algn="ctr">
              <a:spcBef>
                <a:spcPts val="0"/>
              </a:spcBef>
              <a:buNone/>
              <a:defRPr sz="700" b="0" i="0" u="none" strike="noStrike" cap="none">
                <a:solidFill>
                  <a:schemeClr val="dk1"/>
                </a:solidFill>
                <a:latin typeface="Poppins Light"/>
                <a:ea typeface="Poppins Light"/>
                <a:cs typeface="Poppins Light"/>
                <a:sym typeface="Poppins Light"/>
              </a:defRPr>
            </a:lvl8pPr>
            <a:lvl9pPr marL="0" lvl="8" indent="0" algn="ctr">
              <a:spcBef>
                <a:spcPts val="0"/>
              </a:spcBef>
              <a:buNone/>
              <a:defRPr sz="700" b="0" i="0" u="none" strike="noStrike" cap="none">
                <a:solidFill>
                  <a:schemeClr val="dk1"/>
                </a:solidFill>
                <a:latin typeface="Poppins Light"/>
                <a:ea typeface="Poppins Light"/>
                <a:cs typeface="Poppins Light"/>
                <a:sym typeface="Poppins Light"/>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7"/>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 Alternate">
  <p:cSld name="Title Only - Alternate">
    <p:spTree>
      <p:nvGrpSpPr>
        <p:cNvPr id="1" name="Shape 367"/>
        <p:cNvGrpSpPr/>
        <p:nvPr/>
      </p:nvGrpSpPr>
      <p:grpSpPr>
        <a:xfrm>
          <a:off x="0" y="0"/>
          <a:ext cx="0" cy="0"/>
          <a:chOff x="0" y="0"/>
          <a:chExt cx="0" cy="0"/>
        </a:xfrm>
      </p:grpSpPr>
      <p:pic>
        <p:nvPicPr>
          <p:cNvPr id="368" name="Google Shape;368;p4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9" name="Google Shape;369;p4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70" name="Google Shape;370;p44"/>
          <p:cNvSpPr/>
          <p:nvPr/>
        </p:nvSpPr>
        <p:spPr>
          <a:xfrm>
            <a:off x="0" y="0"/>
            <a:ext cx="9144000" cy="5143500"/>
          </a:xfrm>
          <a:prstGeom prst="rect">
            <a:avLst/>
          </a:prstGeom>
          <a:gradFill>
            <a:gsLst>
              <a:gs pos="0">
                <a:srgbClr val="FFFFFF">
                  <a:alpha val="0"/>
                </a:srgbClr>
              </a:gs>
              <a:gs pos="4000">
                <a:srgbClr val="FFFFFF">
                  <a:alpha val="0"/>
                </a:srgbClr>
              </a:gs>
              <a:gs pos="27000">
                <a:srgbClr val="FFFFFF"/>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1" name="Google Shape;371;p44"/>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372" name="Google Shape;372;p44"/>
          <p:cNvPicPr preferRelativeResize="0"/>
          <p:nvPr/>
        </p:nvPicPr>
        <p:blipFill rotWithShape="1">
          <a:blip r:embed="rId5">
            <a:alphaModFix/>
          </a:blip>
          <a:srcRect/>
          <a:stretch/>
        </p:blipFill>
        <p:spPr>
          <a:xfrm>
            <a:off x="7820795" y="310850"/>
            <a:ext cx="839572" cy="302246"/>
          </a:xfrm>
          <a:prstGeom prst="rect">
            <a:avLst/>
          </a:prstGeom>
          <a:noFill/>
          <a:ln>
            <a:noFill/>
          </a:ln>
        </p:spPr>
      </p:pic>
      <p:sp>
        <p:nvSpPr>
          <p:cNvPr id="373" name="Google Shape;373;p44"/>
          <p:cNvSpPr/>
          <p:nvPr/>
        </p:nvSpPr>
        <p:spPr>
          <a:xfrm>
            <a:off x="0" y="1007384"/>
            <a:ext cx="9144000" cy="41361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44"/>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 name="Google Shape;375;p44"/>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b="0" i="0">
                <a:solidFill>
                  <a:schemeClr val="dk1"/>
                </a:solidFill>
                <a:latin typeface="Poppins Light"/>
                <a:ea typeface="Poppins Light"/>
                <a:cs typeface="Poppins Light"/>
                <a:sym typeface="Poppins Light"/>
              </a:defRPr>
            </a:lvl1pPr>
            <a:lvl2pPr marL="0" lvl="1" indent="0" algn="ctr">
              <a:spcBef>
                <a:spcPts val="0"/>
              </a:spcBef>
              <a:buNone/>
              <a:defRPr sz="700" b="0" i="0">
                <a:solidFill>
                  <a:schemeClr val="dk1"/>
                </a:solidFill>
                <a:latin typeface="Poppins Light"/>
                <a:ea typeface="Poppins Light"/>
                <a:cs typeface="Poppins Light"/>
                <a:sym typeface="Poppins Light"/>
              </a:defRPr>
            </a:lvl2pPr>
            <a:lvl3pPr marL="0" lvl="2" indent="0" algn="ctr">
              <a:spcBef>
                <a:spcPts val="0"/>
              </a:spcBef>
              <a:buNone/>
              <a:defRPr sz="700" b="0" i="0">
                <a:solidFill>
                  <a:schemeClr val="dk1"/>
                </a:solidFill>
                <a:latin typeface="Poppins Light"/>
                <a:ea typeface="Poppins Light"/>
                <a:cs typeface="Poppins Light"/>
                <a:sym typeface="Poppins Light"/>
              </a:defRPr>
            </a:lvl3pPr>
            <a:lvl4pPr marL="0" lvl="3" indent="0" algn="ctr">
              <a:spcBef>
                <a:spcPts val="0"/>
              </a:spcBef>
              <a:buNone/>
              <a:defRPr sz="700" b="0" i="0">
                <a:solidFill>
                  <a:schemeClr val="dk1"/>
                </a:solidFill>
                <a:latin typeface="Poppins Light"/>
                <a:ea typeface="Poppins Light"/>
                <a:cs typeface="Poppins Light"/>
                <a:sym typeface="Poppins Light"/>
              </a:defRPr>
            </a:lvl4pPr>
            <a:lvl5pPr marL="0" lvl="4" indent="0" algn="ctr">
              <a:spcBef>
                <a:spcPts val="0"/>
              </a:spcBef>
              <a:buNone/>
              <a:defRPr sz="700" b="0" i="0">
                <a:solidFill>
                  <a:schemeClr val="dk1"/>
                </a:solidFill>
                <a:latin typeface="Poppins Light"/>
                <a:ea typeface="Poppins Light"/>
                <a:cs typeface="Poppins Light"/>
                <a:sym typeface="Poppins Light"/>
              </a:defRPr>
            </a:lvl5pPr>
            <a:lvl6pPr marL="0" lvl="5" indent="0" algn="ctr">
              <a:spcBef>
                <a:spcPts val="0"/>
              </a:spcBef>
              <a:buNone/>
              <a:defRPr sz="700" b="0" i="0">
                <a:solidFill>
                  <a:schemeClr val="dk1"/>
                </a:solidFill>
                <a:latin typeface="Poppins Light"/>
                <a:ea typeface="Poppins Light"/>
                <a:cs typeface="Poppins Light"/>
                <a:sym typeface="Poppins Light"/>
              </a:defRPr>
            </a:lvl6pPr>
            <a:lvl7pPr marL="0" lvl="6" indent="0" algn="ctr">
              <a:spcBef>
                <a:spcPts val="0"/>
              </a:spcBef>
              <a:buNone/>
              <a:defRPr sz="700" b="0" i="0">
                <a:solidFill>
                  <a:schemeClr val="dk1"/>
                </a:solidFill>
                <a:latin typeface="Poppins Light"/>
                <a:ea typeface="Poppins Light"/>
                <a:cs typeface="Poppins Light"/>
                <a:sym typeface="Poppins Light"/>
              </a:defRPr>
            </a:lvl7pPr>
            <a:lvl8pPr marL="0" lvl="7" indent="0" algn="ctr">
              <a:spcBef>
                <a:spcPts val="0"/>
              </a:spcBef>
              <a:buNone/>
              <a:defRPr sz="700" b="0" i="0">
                <a:solidFill>
                  <a:schemeClr val="dk1"/>
                </a:solidFill>
                <a:latin typeface="Poppins Light"/>
                <a:ea typeface="Poppins Light"/>
                <a:cs typeface="Poppins Light"/>
                <a:sym typeface="Poppins Light"/>
              </a:defRPr>
            </a:lvl8pPr>
            <a:lvl9pPr marL="0" lvl="8" indent="0" algn="ctr">
              <a:spcBef>
                <a:spcPts val="0"/>
              </a:spcBef>
              <a:buNone/>
              <a:defRPr sz="700" b="0" i="0">
                <a:solidFill>
                  <a:schemeClr val="dk1"/>
                </a:solidFill>
                <a:latin typeface="Poppins Light"/>
                <a:ea typeface="Poppins Light"/>
                <a:cs typeface="Poppins Light"/>
                <a:sym typeface="Poppins Light"/>
              </a:defRPr>
            </a:lvl9pPr>
          </a:lstStyle>
          <a:p>
            <a:pPr marL="0" lvl="0" indent="0" algn="ctr" rtl="0">
              <a:spcBef>
                <a:spcPts val="0"/>
              </a:spcBef>
              <a:spcAft>
                <a:spcPts val="0"/>
              </a:spcAft>
              <a:buNone/>
            </a:pPr>
            <a:fld id="{00000000-1234-1234-1234-123412341234}" type="slidenum">
              <a:rPr lang="en-US"/>
              <a:t>‹#›</a:t>
            </a:fld>
            <a:endParaRPr/>
          </a:p>
        </p:txBody>
      </p:sp>
      <p:sp>
        <p:nvSpPr>
          <p:cNvPr id="376" name="Google Shape;376;p44"/>
          <p:cNvSpPr/>
          <p:nvPr/>
        </p:nvSpPr>
        <p:spPr>
          <a:xfrm>
            <a:off x="8546015" y="4661655"/>
            <a:ext cx="242530" cy="2425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7" name="Google Shape;377;p44"/>
          <p:cNvSpPr txBox="1">
            <a:spLocks noGrp="1"/>
          </p:cNvSpPr>
          <p:nvPr>
            <p:ph type="title"/>
          </p:nvPr>
        </p:nvSpPr>
        <p:spPr>
          <a:xfrm>
            <a:off x="463378" y="189480"/>
            <a:ext cx="7129849" cy="817904"/>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2"/>
              </a:buClr>
              <a:buSzPts val="2000"/>
              <a:buFont typeface="Poppins Light"/>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8"/>
        <p:cNvGrpSpPr/>
        <p:nvPr/>
      </p:nvGrpSpPr>
      <p:grpSpPr>
        <a:xfrm>
          <a:off x="0" y="0"/>
          <a:ext cx="0" cy="0"/>
          <a:chOff x="0" y="0"/>
          <a:chExt cx="0" cy="0"/>
        </a:xfrm>
      </p:grpSpPr>
      <p:sp>
        <p:nvSpPr>
          <p:cNvPr id="379" name="Google Shape;379;p45"/>
          <p:cNvSpPr txBox="1">
            <a:spLocks noGrp="1"/>
          </p:cNvSpPr>
          <p:nvPr>
            <p:ph type="title"/>
          </p:nvPr>
        </p:nvSpPr>
        <p:spPr>
          <a:xfrm>
            <a:off x="463378" y="189480"/>
            <a:ext cx="7129849" cy="8468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45"/>
          <p:cNvSpPr txBox="1">
            <a:spLocks noGrp="1"/>
          </p:cNvSpPr>
          <p:nvPr>
            <p:ph type="body" idx="1"/>
          </p:nvPr>
        </p:nvSpPr>
        <p:spPr>
          <a:xfrm>
            <a:off x="463378" y="1334529"/>
            <a:ext cx="4050792" cy="329819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1" name="Google Shape;381;p45"/>
          <p:cNvSpPr txBox="1">
            <a:spLocks noGrp="1"/>
          </p:cNvSpPr>
          <p:nvPr>
            <p:ph type="body" idx="2"/>
          </p:nvPr>
        </p:nvSpPr>
        <p:spPr>
          <a:xfrm>
            <a:off x="4717227" y="1334530"/>
            <a:ext cx="4050792" cy="3298193"/>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2" name="Google Shape;382;p45"/>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3" name="Google Shape;383;p45"/>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84"/>
        <p:cNvGrpSpPr/>
        <p:nvPr/>
      </p:nvGrpSpPr>
      <p:grpSpPr>
        <a:xfrm>
          <a:off x="0" y="0"/>
          <a:ext cx="0" cy="0"/>
          <a:chOff x="0" y="0"/>
          <a:chExt cx="0" cy="0"/>
        </a:xfrm>
      </p:grpSpPr>
      <p:sp>
        <p:nvSpPr>
          <p:cNvPr id="385" name="Google Shape;385;p46"/>
          <p:cNvSpPr txBox="1">
            <a:spLocks noGrp="1"/>
          </p:cNvSpPr>
          <p:nvPr>
            <p:ph type="body" idx="1"/>
          </p:nvPr>
        </p:nvSpPr>
        <p:spPr>
          <a:xfrm>
            <a:off x="463378" y="1260872"/>
            <a:ext cx="4050792" cy="519017"/>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600"/>
              </a:spcBef>
              <a:spcAft>
                <a:spcPts val="0"/>
              </a:spcAft>
              <a:buSzPts val="1400"/>
              <a:buNone/>
              <a:defRPr sz="1400" b="1">
                <a:solidFill>
                  <a:schemeClr val="accent5"/>
                </a:solidFill>
              </a:defRPr>
            </a:lvl1pPr>
            <a:lvl2pPr marL="914400" lvl="1" indent="-228600" algn="l">
              <a:lnSpc>
                <a:spcPct val="100000"/>
              </a:lnSpc>
              <a:spcBef>
                <a:spcPts val="600"/>
              </a:spcBef>
              <a:spcAft>
                <a:spcPts val="0"/>
              </a:spcAft>
              <a:buSzPts val="1500"/>
              <a:buNone/>
              <a:defRPr sz="1500" b="1"/>
            </a:lvl2pPr>
            <a:lvl3pPr marL="1371600" lvl="2" indent="-228600" algn="l">
              <a:lnSpc>
                <a:spcPct val="100000"/>
              </a:lnSpc>
              <a:spcBef>
                <a:spcPts val="600"/>
              </a:spcBef>
              <a:spcAft>
                <a:spcPts val="0"/>
              </a:spcAft>
              <a:buSzPts val="1350"/>
              <a:buNone/>
              <a:defRPr sz="1350" b="1"/>
            </a:lvl3pPr>
            <a:lvl4pPr marL="1828800" lvl="3" indent="-228600" algn="l">
              <a:lnSpc>
                <a:spcPct val="100000"/>
              </a:lnSpc>
              <a:spcBef>
                <a:spcPts val="600"/>
              </a:spcBef>
              <a:spcAft>
                <a:spcPts val="0"/>
              </a:spcAft>
              <a:buSzPts val="1200"/>
              <a:buNone/>
              <a:defRPr sz="1200" b="1"/>
            </a:lvl4pPr>
            <a:lvl5pPr marL="2286000" lvl="4" indent="-228600" algn="l">
              <a:lnSpc>
                <a:spcPct val="100000"/>
              </a:lnSpc>
              <a:spcBef>
                <a:spcPts val="600"/>
              </a:spcBef>
              <a:spcAft>
                <a:spcPts val="0"/>
              </a:spcAft>
              <a:buSzPts val="1200"/>
              <a:buNone/>
              <a:defRPr sz="1200" b="1"/>
            </a:lvl5pPr>
            <a:lvl6pPr marL="2743200" lvl="5" indent="-228600" algn="l">
              <a:lnSpc>
                <a:spcPct val="90000"/>
              </a:lnSpc>
              <a:spcBef>
                <a:spcPts val="600"/>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86" name="Google Shape;386;p46"/>
          <p:cNvSpPr txBox="1">
            <a:spLocks noGrp="1"/>
          </p:cNvSpPr>
          <p:nvPr>
            <p:ph type="body" idx="2"/>
          </p:nvPr>
        </p:nvSpPr>
        <p:spPr>
          <a:xfrm>
            <a:off x="463378" y="1878807"/>
            <a:ext cx="4050792" cy="275391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7" name="Google Shape;387;p46"/>
          <p:cNvSpPr txBox="1">
            <a:spLocks noGrp="1"/>
          </p:cNvSpPr>
          <p:nvPr>
            <p:ph type="body" idx="3"/>
          </p:nvPr>
        </p:nvSpPr>
        <p:spPr>
          <a:xfrm>
            <a:off x="4717227" y="1260872"/>
            <a:ext cx="4050792" cy="519017"/>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600"/>
              </a:spcBef>
              <a:spcAft>
                <a:spcPts val="0"/>
              </a:spcAft>
              <a:buSzPts val="1400"/>
              <a:buNone/>
              <a:defRPr sz="1400" b="1">
                <a:solidFill>
                  <a:schemeClr val="accent5"/>
                </a:solidFill>
              </a:defRPr>
            </a:lvl1pPr>
            <a:lvl2pPr marL="914400" lvl="1" indent="-228600" algn="l">
              <a:lnSpc>
                <a:spcPct val="100000"/>
              </a:lnSpc>
              <a:spcBef>
                <a:spcPts val="600"/>
              </a:spcBef>
              <a:spcAft>
                <a:spcPts val="0"/>
              </a:spcAft>
              <a:buSzPts val="1500"/>
              <a:buNone/>
              <a:defRPr sz="1500" b="1"/>
            </a:lvl2pPr>
            <a:lvl3pPr marL="1371600" lvl="2" indent="-228600" algn="l">
              <a:lnSpc>
                <a:spcPct val="100000"/>
              </a:lnSpc>
              <a:spcBef>
                <a:spcPts val="600"/>
              </a:spcBef>
              <a:spcAft>
                <a:spcPts val="0"/>
              </a:spcAft>
              <a:buSzPts val="1350"/>
              <a:buNone/>
              <a:defRPr sz="1350" b="1"/>
            </a:lvl3pPr>
            <a:lvl4pPr marL="1828800" lvl="3" indent="-228600" algn="l">
              <a:lnSpc>
                <a:spcPct val="100000"/>
              </a:lnSpc>
              <a:spcBef>
                <a:spcPts val="600"/>
              </a:spcBef>
              <a:spcAft>
                <a:spcPts val="0"/>
              </a:spcAft>
              <a:buSzPts val="1200"/>
              <a:buNone/>
              <a:defRPr sz="1200" b="1"/>
            </a:lvl4pPr>
            <a:lvl5pPr marL="2286000" lvl="4" indent="-228600" algn="l">
              <a:lnSpc>
                <a:spcPct val="100000"/>
              </a:lnSpc>
              <a:spcBef>
                <a:spcPts val="600"/>
              </a:spcBef>
              <a:spcAft>
                <a:spcPts val="0"/>
              </a:spcAft>
              <a:buSzPts val="1200"/>
              <a:buNone/>
              <a:defRPr sz="1200" b="1"/>
            </a:lvl5pPr>
            <a:lvl6pPr marL="2743200" lvl="5" indent="-228600" algn="l">
              <a:lnSpc>
                <a:spcPct val="90000"/>
              </a:lnSpc>
              <a:spcBef>
                <a:spcPts val="600"/>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88" name="Google Shape;388;p46"/>
          <p:cNvSpPr txBox="1">
            <a:spLocks noGrp="1"/>
          </p:cNvSpPr>
          <p:nvPr>
            <p:ph type="body" idx="4"/>
          </p:nvPr>
        </p:nvSpPr>
        <p:spPr>
          <a:xfrm>
            <a:off x="4717227" y="1878807"/>
            <a:ext cx="4050792" cy="2753916"/>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9" name="Google Shape;389;p46"/>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0" name="Google Shape;390;p46"/>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91" name="Google Shape;391;p46"/>
          <p:cNvSpPr txBox="1">
            <a:spLocks noGrp="1"/>
          </p:cNvSpPr>
          <p:nvPr>
            <p:ph type="title"/>
          </p:nvPr>
        </p:nvSpPr>
        <p:spPr>
          <a:xfrm>
            <a:off x="463378" y="189480"/>
            <a:ext cx="7129849" cy="8468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92"/>
        <p:cNvGrpSpPr/>
        <p:nvPr/>
      </p:nvGrpSpPr>
      <p:grpSpPr>
        <a:xfrm>
          <a:off x="0" y="0"/>
          <a:ext cx="0" cy="0"/>
          <a:chOff x="0" y="0"/>
          <a:chExt cx="0" cy="0"/>
        </a:xfrm>
      </p:grpSpPr>
      <p:sp>
        <p:nvSpPr>
          <p:cNvPr id="393" name="Google Shape;393;p47"/>
          <p:cNvSpPr txBox="1">
            <a:spLocks noGrp="1"/>
          </p:cNvSpPr>
          <p:nvPr>
            <p:ph type="body" idx="1"/>
          </p:nvPr>
        </p:nvSpPr>
        <p:spPr>
          <a:xfrm>
            <a:off x="3887391" y="927279"/>
            <a:ext cx="4880628" cy="3468509"/>
          </a:xfrm>
          <a:prstGeom prst="rect">
            <a:avLst/>
          </a:prstGeom>
          <a:noFill/>
          <a:ln>
            <a:noFill/>
          </a:ln>
        </p:spPr>
        <p:txBody>
          <a:bodyPr spcFirstLastPara="1" wrap="square" lIns="0" tIns="0" rIns="0" bIns="0" anchor="t" anchorCtr="0">
            <a:normAutofit/>
          </a:bodyPr>
          <a:lstStyle>
            <a:lvl1pPr marL="457200" lvl="0" indent="-304800" algn="l">
              <a:lnSpc>
                <a:spcPct val="100000"/>
              </a:lnSpc>
              <a:spcBef>
                <a:spcPts val="600"/>
              </a:spcBef>
              <a:spcAft>
                <a:spcPts val="0"/>
              </a:spcAft>
              <a:buSzPts val="1200"/>
              <a:buChar char="•"/>
              <a:defRPr sz="1200"/>
            </a:lvl1pPr>
            <a:lvl2pPr marL="914400" lvl="1" indent="-292100" algn="l">
              <a:lnSpc>
                <a:spcPct val="100000"/>
              </a:lnSpc>
              <a:spcBef>
                <a:spcPts val="600"/>
              </a:spcBef>
              <a:spcAft>
                <a:spcPts val="0"/>
              </a:spcAft>
              <a:buSzPts val="1000"/>
              <a:buChar char="−"/>
              <a:defRPr sz="1000"/>
            </a:lvl2pPr>
            <a:lvl3pPr marL="1371600" lvl="2" indent="-292100" algn="l">
              <a:lnSpc>
                <a:spcPct val="100000"/>
              </a:lnSpc>
              <a:spcBef>
                <a:spcPts val="600"/>
              </a:spcBef>
              <a:spcAft>
                <a:spcPts val="0"/>
              </a:spcAft>
              <a:buSzPts val="1000"/>
              <a:buChar char="−"/>
              <a:defRPr sz="1000"/>
            </a:lvl3pPr>
            <a:lvl4pPr marL="1828800" lvl="3" indent="-279400" algn="l">
              <a:lnSpc>
                <a:spcPct val="100000"/>
              </a:lnSpc>
              <a:spcBef>
                <a:spcPts val="600"/>
              </a:spcBef>
              <a:spcAft>
                <a:spcPts val="0"/>
              </a:spcAft>
              <a:buSzPts val="800"/>
              <a:buChar char="•"/>
              <a:defRPr sz="800"/>
            </a:lvl4pPr>
            <a:lvl5pPr marL="2286000" lvl="4" indent="-279400" algn="l">
              <a:lnSpc>
                <a:spcPct val="100000"/>
              </a:lnSpc>
              <a:spcBef>
                <a:spcPts val="600"/>
              </a:spcBef>
              <a:spcAft>
                <a:spcPts val="0"/>
              </a:spcAft>
              <a:buSzPts val="800"/>
              <a:buChar char="•"/>
              <a:defRPr sz="8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394" name="Google Shape;394;p47"/>
          <p:cNvSpPr txBox="1">
            <a:spLocks noGrp="1"/>
          </p:cNvSpPr>
          <p:nvPr>
            <p:ph type="title"/>
          </p:nvPr>
        </p:nvSpPr>
        <p:spPr>
          <a:xfrm>
            <a:off x="629841" y="342900"/>
            <a:ext cx="2949178" cy="120015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accent4"/>
              </a:buClr>
              <a:buSzPts val="2400"/>
              <a:buFont typeface="Poppins Light"/>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47"/>
          <p:cNvSpPr txBox="1">
            <a:spLocks noGrp="1"/>
          </p:cNvSpPr>
          <p:nvPr>
            <p:ph type="body" idx="2"/>
          </p:nvPr>
        </p:nvSpPr>
        <p:spPr>
          <a:xfrm>
            <a:off x="629841" y="1738648"/>
            <a:ext cx="2949178" cy="266309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200"/>
              <a:buNone/>
              <a:defRPr sz="1200"/>
            </a:lvl1pPr>
            <a:lvl2pPr marL="914400" lvl="1" indent="-228600" algn="l">
              <a:lnSpc>
                <a:spcPct val="100000"/>
              </a:lnSpc>
              <a:spcBef>
                <a:spcPts val="600"/>
              </a:spcBef>
              <a:spcAft>
                <a:spcPts val="0"/>
              </a:spcAft>
              <a:buSzPts val="1050"/>
              <a:buNone/>
              <a:defRPr sz="1050"/>
            </a:lvl2pPr>
            <a:lvl3pPr marL="1371600" lvl="2" indent="-228600" algn="l">
              <a:lnSpc>
                <a:spcPct val="100000"/>
              </a:lnSpc>
              <a:spcBef>
                <a:spcPts val="600"/>
              </a:spcBef>
              <a:spcAft>
                <a:spcPts val="0"/>
              </a:spcAft>
              <a:buSzPts val="900"/>
              <a:buNone/>
              <a:defRPr sz="900"/>
            </a:lvl3pPr>
            <a:lvl4pPr marL="1828800" lvl="3" indent="-228600" algn="l">
              <a:lnSpc>
                <a:spcPct val="100000"/>
              </a:lnSpc>
              <a:spcBef>
                <a:spcPts val="600"/>
              </a:spcBef>
              <a:spcAft>
                <a:spcPts val="0"/>
              </a:spcAft>
              <a:buSzPts val="750"/>
              <a:buNone/>
              <a:defRPr sz="750"/>
            </a:lvl4pPr>
            <a:lvl5pPr marL="2286000" lvl="4" indent="-228600" algn="l">
              <a:lnSpc>
                <a:spcPct val="100000"/>
              </a:lnSpc>
              <a:spcBef>
                <a:spcPts val="600"/>
              </a:spcBef>
              <a:spcAft>
                <a:spcPts val="0"/>
              </a:spcAft>
              <a:buSzPts val="750"/>
              <a:buNone/>
              <a:defRPr sz="750"/>
            </a:lvl5pPr>
            <a:lvl6pPr marL="2743200" lvl="5" indent="-228600" algn="l">
              <a:lnSpc>
                <a:spcPct val="90000"/>
              </a:lnSpc>
              <a:spcBef>
                <a:spcPts val="600"/>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396" name="Google Shape;396;p47"/>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7" name="Google Shape;397;p47"/>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98"/>
        <p:cNvGrpSpPr/>
        <p:nvPr/>
      </p:nvGrpSpPr>
      <p:grpSpPr>
        <a:xfrm>
          <a:off x="0" y="0"/>
          <a:ext cx="0" cy="0"/>
          <a:chOff x="0" y="0"/>
          <a:chExt cx="0" cy="0"/>
        </a:xfrm>
      </p:grpSpPr>
      <p:sp>
        <p:nvSpPr>
          <p:cNvPr id="399" name="Google Shape;399;p48"/>
          <p:cNvSpPr txBox="1">
            <a:spLocks noGrp="1"/>
          </p:cNvSpPr>
          <p:nvPr>
            <p:ph type="body" idx="1"/>
          </p:nvPr>
        </p:nvSpPr>
        <p:spPr>
          <a:xfrm>
            <a:off x="629841" y="1738648"/>
            <a:ext cx="2949178" cy="266309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600"/>
              </a:spcBef>
              <a:spcAft>
                <a:spcPts val="0"/>
              </a:spcAft>
              <a:buSzPts val="1200"/>
              <a:buNone/>
              <a:defRPr sz="1200"/>
            </a:lvl1pPr>
            <a:lvl2pPr marL="914400" lvl="1" indent="-228600" algn="l">
              <a:lnSpc>
                <a:spcPct val="100000"/>
              </a:lnSpc>
              <a:spcBef>
                <a:spcPts val="600"/>
              </a:spcBef>
              <a:spcAft>
                <a:spcPts val="0"/>
              </a:spcAft>
              <a:buSzPts val="1050"/>
              <a:buNone/>
              <a:defRPr sz="1050"/>
            </a:lvl2pPr>
            <a:lvl3pPr marL="1371600" lvl="2" indent="-228600" algn="l">
              <a:lnSpc>
                <a:spcPct val="100000"/>
              </a:lnSpc>
              <a:spcBef>
                <a:spcPts val="600"/>
              </a:spcBef>
              <a:spcAft>
                <a:spcPts val="0"/>
              </a:spcAft>
              <a:buSzPts val="900"/>
              <a:buNone/>
              <a:defRPr sz="900"/>
            </a:lvl3pPr>
            <a:lvl4pPr marL="1828800" lvl="3" indent="-228600" algn="l">
              <a:lnSpc>
                <a:spcPct val="100000"/>
              </a:lnSpc>
              <a:spcBef>
                <a:spcPts val="600"/>
              </a:spcBef>
              <a:spcAft>
                <a:spcPts val="0"/>
              </a:spcAft>
              <a:buSzPts val="750"/>
              <a:buNone/>
              <a:defRPr sz="750"/>
            </a:lvl4pPr>
            <a:lvl5pPr marL="2286000" lvl="4" indent="-228600" algn="l">
              <a:lnSpc>
                <a:spcPct val="100000"/>
              </a:lnSpc>
              <a:spcBef>
                <a:spcPts val="600"/>
              </a:spcBef>
              <a:spcAft>
                <a:spcPts val="0"/>
              </a:spcAft>
              <a:buSzPts val="750"/>
              <a:buNone/>
              <a:defRPr sz="750"/>
            </a:lvl5pPr>
            <a:lvl6pPr marL="2743200" lvl="5" indent="-228600" algn="l">
              <a:lnSpc>
                <a:spcPct val="90000"/>
              </a:lnSpc>
              <a:spcBef>
                <a:spcPts val="600"/>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400" name="Google Shape;400;p48"/>
          <p:cNvSpPr txBox="1">
            <a:spLocks noGrp="1"/>
          </p:cNvSpPr>
          <p:nvPr>
            <p:ph type="title"/>
          </p:nvPr>
        </p:nvSpPr>
        <p:spPr>
          <a:xfrm>
            <a:off x="629841" y="342900"/>
            <a:ext cx="2949178" cy="120015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accent4"/>
              </a:buClr>
              <a:buSzPts val="2400"/>
              <a:buFont typeface="Poppins Light"/>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48"/>
          <p:cNvSpPr>
            <a:spLocks noGrp="1"/>
          </p:cNvSpPr>
          <p:nvPr>
            <p:ph type="pic" idx="2"/>
          </p:nvPr>
        </p:nvSpPr>
        <p:spPr>
          <a:xfrm>
            <a:off x="3887391" y="927279"/>
            <a:ext cx="4880628" cy="3468509"/>
          </a:xfrm>
          <a:prstGeom prst="rect">
            <a:avLst/>
          </a:prstGeom>
          <a:solidFill>
            <a:srgbClr val="F2F2F2"/>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800"/>
              <a:buFont typeface="Arial"/>
              <a:buNone/>
              <a:defRPr sz="1800" b="0" i="0" u="none" strike="noStrike" cap="none">
                <a:solidFill>
                  <a:schemeClr val="dk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2100"/>
              <a:buFont typeface="Helvetica Neue"/>
              <a:buNone/>
              <a:defRPr sz="21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800"/>
              <a:buFont typeface="Helvetica Neue"/>
              <a:buNone/>
              <a:defRPr sz="18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1500"/>
              <a:buFont typeface="Arial"/>
              <a:buNone/>
              <a:defRPr sz="15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1500"/>
              <a:buFont typeface="Arial"/>
              <a:buNone/>
              <a:defRPr sz="15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402" name="Google Shape;402;p48"/>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3" name="Google Shape;403;p48"/>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 No Transparent Logo" type="obj">
  <p:cSld name="OBJECT">
    <p:spTree>
      <p:nvGrpSpPr>
        <p:cNvPr id="1"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8" name="Google Shape;68;p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9" name="Google Shape;69;p8"/>
          <p:cNvSpPr/>
          <p:nvPr/>
        </p:nvSpPr>
        <p:spPr>
          <a:xfrm>
            <a:off x="0" y="0"/>
            <a:ext cx="9144000" cy="5143500"/>
          </a:xfrm>
          <a:prstGeom prst="rect">
            <a:avLst/>
          </a:prstGeom>
          <a:gradFill>
            <a:gsLst>
              <a:gs pos="0">
                <a:srgbClr val="FFFFFF">
                  <a:alpha val="0"/>
                </a:srgbClr>
              </a:gs>
              <a:gs pos="4000">
                <a:srgbClr val="FFFFFF">
                  <a:alpha val="0"/>
                </a:srgbClr>
              </a:gs>
              <a:gs pos="27000">
                <a:srgbClr val="FFFFFF"/>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0" name="Google Shape;70;p8"/>
          <p:cNvPicPr preferRelativeResize="0"/>
          <p:nvPr/>
        </p:nvPicPr>
        <p:blipFill rotWithShape="1">
          <a:blip r:embed="rId4">
            <a:alphaModFix/>
          </a:blip>
          <a:srcRect/>
          <a:stretch/>
        </p:blipFill>
        <p:spPr>
          <a:xfrm>
            <a:off x="7820795" y="310850"/>
            <a:ext cx="839572" cy="302246"/>
          </a:xfrm>
          <a:prstGeom prst="rect">
            <a:avLst/>
          </a:prstGeom>
          <a:noFill/>
          <a:ln>
            <a:noFill/>
          </a:ln>
        </p:spPr>
      </p:pic>
      <p:sp>
        <p:nvSpPr>
          <p:cNvPr id="71" name="Google Shape;71;p8"/>
          <p:cNvSpPr/>
          <p:nvPr/>
        </p:nvSpPr>
        <p:spPr>
          <a:xfrm>
            <a:off x="0" y="1007384"/>
            <a:ext cx="9144000" cy="41361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72;p8"/>
          <p:cNvSpPr txBox="1">
            <a:spLocks noGrp="1"/>
          </p:cNvSpPr>
          <p:nvPr>
            <p:ph type="title"/>
          </p:nvPr>
        </p:nvSpPr>
        <p:spPr>
          <a:xfrm>
            <a:off x="463378" y="189480"/>
            <a:ext cx="7129849" cy="817904"/>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2"/>
              </a:buClr>
              <a:buSzPts val="2000"/>
              <a:buFont typeface="Poppins Light"/>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8"/>
          <p:cNvSpPr txBox="1">
            <a:spLocks noGrp="1"/>
          </p:cNvSpPr>
          <p:nvPr>
            <p:ph type="body" idx="1"/>
          </p:nvPr>
        </p:nvSpPr>
        <p:spPr>
          <a:xfrm>
            <a:off x="463378" y="1335882"/>
            <a:ext cx="8304641" cy="330098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4" name="Google Shape;74;p8"/>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b="0" i="0" u="none" strike="noStrike" cap="none">
                <a:solidFill>
                  <a:schemeClr val="dk1"/>
                </a:solidFill>
                <a:latin typeface="Poppins Light"/>
                <a:ea typeface="Poppins Light"/>
                <a:cs typeface="Poppins Light"/>
                <a:sym typeface="Poppins Light"/>
              </a:defRPr>
            </a:lvl1pPr>
            <a:lvl2pPr marL="0" lvl="1" indent="0" algn="ctr">
              <a:spcBef>
                <a:spcPts val="0"/>
              </a:spcBef>
              <a:buNone/>
              <a:defRPr sz="700" b="0" i="0" u="none" strike="noStrike" cap="none">
                <a:solidFill>
                  <a:schemeClr val="dk1"/>
                </a:solidFill>
                <a:latin typeface="Poppins Light"/>
                <a:ea typeface="Poppins Light"/>
                <a:cs typeface="Poppins Light"/>
                <a:sym typeface="Poppins Light"/>
              </a:defRPr>
            </a:lvl2pPr>
            <a:lvl3pPr marL="0" lvl="2" indent="0" algn="ctr">
              <a:spcBef>
                <a:spcPts val="0"/>
              </a:spcBef>
              <a:buNone/>
              <a:defRPr sz="700" b="0" i="0" u="none" strike="noStrike" cap="none">
                <a:solidFill>
                  <a:schemeClr val="dk1"/>
                </a:solidFill>
                <a:latin typeface="Poppins Light"/>
                <a:ea typeface="Poppins Light"/>
                <a:cs typeface="Poppins Light"/>
                <a:sym typeface="Poppins Light"/>
              </a:defRPr>
            </a:lvl3pPr>
            <a:lvl4pPr marL="0" lvl="3" indent="0" algn="ctr">
              <a:spcBef>
                <a:spcPts val="0"/>
              </a:spcBef>
              <a:buNone/>
              <a:defRPr sz="700" b="0" i="0" u="none" strike="noStrike" cap="none">
                <a:solidFill>
                  <a:schemeClr val="dk1"/>
                </a:solidFill>
                <a:latin typeface="Poppins Light"/>
                <a:ea typeface="Poppins Light"/>
                <a:cs typeface="Poppins Light"/>
                <a:sym typeface="Poppins Light"/>
              </a:defRPr>
            </a:lvl4pPr>
            <a:lvl5pPr marL="0" lvl="4" indent="0" algn="ctr">
              <a:spcBef>
                <a:spcPts val="0"/>
              </a:spcBef>
              <a:buNone/>
              <a:defRPr sz="700" b="0" i="0" u="none" strike="noStrike" cap="none">
                <a:solidFill>
                  <a:schemeClr val="dk1"/>
                </a:solidFill>
                <a:latin typeface="Poppins Light"/>
                <a:ea typeface="Poppins Light"/>
                <a:cs typeface="Poppins Light"/>
                <a:sym typeface="Poppins Light"/>
              </a:defRPr>
            </a:lvl5pPr>
            <a:lvl6pPr marL="0" lvl="5" indent="0" algn="ctr">
              <a:spcBef>
                <a:spcPts val="0"/>
              </a:spcBef>
              <a:buNone/>
              <a:defRPr sz="700" b="0" i="0" u="none" strike="noStrike" cap="none">
                <a:solidFill>
                  <a:schemeClr val="dk1"/>
                </a:solidFill>
                <a:latin typeface="Poppins Light"/>
                <a:ea typeface="Poppins Light"/>
                <a:cs typeface="Poppins Light"/>
                <a:sym typeface="Poppins Light"/>
              </a:defRPr>
            </a:lvl6pPr>
            <a:lvl7pPr marL="0" lvl="6" indent="0" algn="ctr">
              <a:spcBef>
                <a:spcPts val="0"/>
              </a:spcBef>
              <a:buNone/>
              <a:defRPr sz="700" b="0" i="0" u="none" strike="noStrike" cap="none">
                <a:solidFill>
                  <a:schemeClr val="dk1"/>
                </a:solidFill>
                <a:latin typeface="Poppins Light"/>
                <a:ea typeface="Poppins Light"/>
                <a:cs typeface="Poppins Light"/>
                <a:sym typeface="Poppins Light"/>
              </a:defRPr>
            </a:lvl7pPr>
            <a:lvl8pPr marL="0" lvl="7" indent="0" algn="ctr">
              <a:spcBef>
                <a:spcPts val="0"/>
              </a:spcBef>
              <a:buNone/>
              <a:defRPr sz="700" b="0" i="0" u="none" strike="noStrike" cap="none">
                <a:solidFill>
                  <a:schemeClr val="dk1"/>
                </a:solidFill>
                <a:latin typeface="Poppins Light"/>
                <a:ea typeface="Poppins Light"/>
                <a:cs typeface="Poppins Light"/>
                <a:sym typeface="Poppins Light"/>
              </a:defRPr>
            </a:lvl8pPr>
            <a:lvl9pPr marL="0" lvl="8" indent="0" algn="ctr">
              <a:spcBef>
                <a:spcPts val="0"/>
              </a:spcBef>
              <a:buNone/>
              <a:defRPr sz="700" b="0" i="0" u="none" strike="noStrike" cap="none">
                <a:solidFill>
                  <a:schemeClr val="dk1"/>
                </a:solidFill>
                <a:latin typeface="Poppins Light"/>
                <a:ea typeface="Poppins Light"/>
                <a:cs typeface="Poppins Light"/>
                <a:sym typeface="Poppins Light"/>
              </a:defRPr>
            </a:lvl9pPr>
          </a:lstStyle>
          <a:p>
            <a:pPr marL="0" lvl="0" indent="0" algn="ctr" rtl="0">
              <a:spcBef>
                <a:spcPts val="0"/>
              </a:spcBef>
              <a:spcAft>
                <a:spcPts val="0"/>
              </a:spcAft>
              <a:buNone/>
            </a:pPr>
            <a:fld id="{00000000-1234-1234-1234-123412341234}" type="slidenum">
              <a:rPr lang="en-US"/>
              <a:t>‹#›</a:t>
            </a:fld>
            <a:endParaRPr/>
          </a:p>
        </p:txBody>
      </p:sp>
      <p:sp>
        <p:nvSpPr>
          <p:cNvPr id="76" name="Google Shape;76;p8"/>
          <p:cNvSpPr txBox="1"/>
          <p:nvPr/>
        </p:nvSpPr>
        <p:spPr>
          <a:xfrm>
            <a:off x="7536581" y="-1376413"/>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u="none" strike="noStrike" cap="none">
              <a:solidFill>
                <a:schemeClr val="dk1"/>
              </a:solidFill>
              <a:latin typeface="Poppins"/>
              <a:ea typeface="Poppins"/>
              <a:cs typeface="Poppins"/>
              <a:sym typeface="Poppins"/>
            </a:endParaRPr>
          </a:p>
        </p:txBody>
      </p:sp>
      <p:sp>
        <p:nvSpPr>
          <p:cNvPr id="77" name="Google Shape;77;p8"/>
          <p:cNvSpPr/>
          <p:nvPr/>
        </p:nvSpPr>
        <p:spPr>
          <a:xfrm>
            <a:off x="8546015" y="4661655"/>
            <a:ext cx="242530" cy="2425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Alternate">
  <p:cSld name="Blank - Alternate">
    <p:spTree>
      <p:nvGrpSpPr>
        <p:cNvPr id="1" name="Shape 78"/>
        <p:cNvGrpSpPr/>
        <p:nvPr/>
      </p:nvGrpSpPr>
      <p:grpSpPr>
        <a:xfrm>
          <a:off x="0" y="0"/>
          <a:ext cx="0" cy="0"/>
          <a:chOff x="0" y="0"/>
          <a:chExt cx="0" cy="0"/>
        </a:xfrm>
      </p:grpSpPr>
      <p:pic>
        <p:nvPicPr>
          <p:cNvPr id="79" name="Google Shape;79;p9"/>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0" name="Google Shape;80;p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1" name="Google Shape;81;p9"/>
          <p:cNvSpPr/>
          <p:nvPr/>
        </p:nvSpPr>
        <p:spPr>
          <a:xfrm>
            <a:off x="0" y="0"/>
            <a:ext cx="9144000" cy="5143500"/>
          </a:xfrm>
          <a:prstGeom prst="rect">
            <a:avLst/>
          </a:prstGeom>
          <a:gradFill>
            <a:gsLst>
              <a:gs pos="0">
                <a:srgbClr val="FFFFFF">
                  <a:alpha val="0"/>
                </a:srgbClr>
              </a:gs>
              <a:gs pos="4000">
                <a:srgbClr val="FFFFFF">
                  <a:alpha val="0"/>
                </a:srgbClr>
              </a:gs>
              <a:gs pos="27000">
                <a:srgbClr val="FFFFFF"/>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2" name="Google Shape;82;p9"/>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83" name="Google Shape;83;p9"/>
          <p:cNvPicPr preferRelativeResize="0"/>
          <p:nvPr/>
        </p:nvPicPr>
        <p:blipFill rotWithShape="1">
          <a:blip r:embed="rId5">
            <a:alphaModFix/>
          </a:blip>
          <a:srcRect/>
          <a:stretch/>
        </p:blipFill>
        <p:spPr>
          <a:xfrm>
            <a:off x="7820795" y="310850"/>
            <a:ext cx="839572" cy="302246"/>
          </a:xfrm>
          <a:prstGeom prst="rect">
            <a:avLst/>
          </a:prstGeom>
          <a:noFill/>
          <a:ln>
            <a:noFill/>
          </a:ln>
        </p:spPr>
      </p:pic>
      <p:sp>
        <p:nvSpPr>
          <p:cNvPr id="84" name="Google Shape;84;p9"/>
          <p:cNvSpPr/>
          <p:nvPr/>
        </p:nvSpPr>
        <p:spPr>
          <a:xfrm>
            <a:off x="0" y="1007384"/>
            <a:ext cx="9144000" cy="41361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9"/>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b="0" i="0" u="none" strike="noStrike" cap="none">
                <a:solidFill>
                  <a:schemeClr val="dk1"/>
                </a:solidFill>
                <a:latin typeface="Poppins Light"/>
                <a:ea typeface="Poppins Light"/>
                <a:cs typeface="Poppins Light"/>
                <a:sym typeface="Poppins Light"/>
              </a:defRPr>
            </a:lvl1pPr>
            <a:lvl2pPr marL="0" lvl="1" indent="0" algn="ctr">
              <a:spcBef>
                <a:spcPts val="0"/>
              </a:spcBef>
              <a:buNone/>
              <a:defRPr sz="700" b="0" i="0" u="none" strike="noStrike" cap="none">
                <a:solidFill>
                  <a:schemeClr val="dk1"/>
                </a:solidFill>
                <a:latin typeface="Poppins Light"/>
                <a:ea typeface="Poppins Light"/>
                <a:cs typeface="Poppins Light"/>
                <a:sym typeface="Poppins Light"/>
              </a:defRPr>
            </a:lvl2pPr>
            <a:lvl3pPr marL="0" lvl="2" indent="0" algn="ctr">
              <a:spcBef>
                <a:spcPts val="0"/>
              </a:spcBef>
              <a:buNone/>
              <a:defRPr sz="700" b="0" i="0" u="none" strike="noStrike" cap="none">
                <a:solidFill>
                  <a:schemeClr val="dk1"/>
                </a:solidFill>
                <a:latin typeface="Poppins Light"/>
                <a:ea typeface="Poppins Light"/>
                <a:cs typeface="Poppins Light"/>
                <a:sym typeface="Poppins Light"/>
              </a:defRPr>
            </a:lvl3pPr>
            <a:lvl4pPr marL="0" lvl="3" indent="0" algn="ctr">
              <a:spcBef>
                <a:spcPts val="0"/>
              </a:spcBef>
              <a:buNone/>
              <a:defRPr sz="700" b="0" i="0" u="none" strike="noStrike" cap="none">
                <a:solidFill>
                  <a:schemeClr val="dk1"/>
                </a:solidFill>
                <a:latin typeface="Poppins Light"/>
                <a:ea typeface="Poppins Light"/>
                <a:cs typeface="Poppins Light"/>
                <a:sym typeface="Poppins Light"/>
              </a:defRPr>
            </a:lvl4pPr>
            <a:lvl5pPr marL="0" lvl="4" indent="0" algn="ctr">
              <a:spcBef>
                <a:spcPts val="0"/>
              </a:spcBef>
              <a:buNone/>
              <a:defRPr sz="700" b="0" i="0" u="none" strike="noStrike" cap="none">
                <a:solidFill>
                  <a:schemeClr val="dk1"/>
                </a:solidFill>
                <a:latin typeface="Poppins Light"/>
                <a:ea typeface="Poppins Light"/>
                <a:cs typeface="Poppins Light"/>
                <a:sym typeface="Poppins Light"/>
              </a:defRPr>
            </a:lvl5pPr>
            <a:lvl6pPr marL="0" lvl="5" indent="0" algn="ctr">
              <a:spcBef>
                <a:spcPts val="0"/>
              </a:spcBef>
              <a:buNone/>
              <a:defRPr sz="700" b="0" i="0" u="none" strike="noStrike" cap="none">
                <a:solidFill>
                  <a:schemeClr val="dk1"/>
                </a:solidFill>
                <a:latin typeface="Poppins Light"/>
                <a:ea typeface="Poppins Light"/>
                <a:cs typeface="Poppins Light"/>
                <a:sym typeface="Poppins Light"/>
              </a:defRPr>
            </a:lvl6pPr>
            <a:lvl7pPr marL="0" lvl="6" indent="0" algn="ctr">
              <a:spcBef>
                <a:spcPts val="0"/>
              </a:spcBef>
              <a:buNone/>
              <a:defRPr sz="700" b="0" i="0" u="none" strike="noStrike" cap="none">
                <a:solidFill>
                  <a:schemeClr val="dk1"/>
                </a:solidFill>
                <a:latin typeface="Poppins Light"/>
                <a:ea typeface="Poppins Light"/>
                <a:cs typeface="Poppins Light"/>
                <a:sym typeface="Poppins Light"/>
              </a:defRPr>
            </a:lvl7pPr>
            <a:lvl8pPr marL="0" lvl="7" indent="0" algn="ctr">
              <a:spcBef>
                <a:spcPts val="0"/>
              </a:spcBef>
              <a:buNone/>
              <a:defRPr sz="700" b="0" i="0" u="none" strike="noStrike" cap="none">
                <a:solidFill>
                  <a:schemeClr val="dk1"/>
                </a:solidFill>
                <a:latin typeface="Poppins Light"/>
                <a:ea typeface="Poppins Light"/>
                <a:cs typeface="Poppins Light"/>
                <a:sym typeface="Poppins Light"/>
              </a:defRPr>
            </a:lvl8pPr>
            <a:lvl9pPr marL="0" lvl="8" indent="0" algn="ctr">
              <a:spcBef>
                <a:spcPts val="0"/>
              </a:spcBef>
              <a:buNone/>
              <a:defRPr sz="700" b="0" i="0" u="none" strike="noStrike" cap="none">
                <a:solidFill>
                  <a:schemeClr val="dk1"/>
                </a:solidFill>
                <a:latin typeface="Poppins Light"/>
                <a:ea typeface="Poppins Light"/>
                <a:cs typeface="Poppins Light"/>
                <a:sym typeface="Poppins Light"/>
              </a:defRPr>
            </a:lvl9pPr>
          </a:lstStyle>
          <a:p>
            <a:pPr marL="0" lvl="0" indent="0" algn="ctr" rtl="0">
              <a:spcBef>
                <a:spcPts val="0"/>
              </a:spcBef>
              <a:spcAft>
                <a:spcPts val="0"/>
              </a:spcAft>
              <a:buNone/>
            </a:pPr>
            <a:fld id="{00000000-1234-1234-1234-123412341234}" type="slidenum">
              <a:rPr lang="en-US"/>
              <a:t>‹#›</a:t>
            </a:fld>
            <a:endParaRPr/>
          </a:p>
        </p:txBody>
      </p:sp>
      <p:sp>
        <p:nvSpPr>
          <p:cNvPr id="87" name="Google Shape;87;p9"/>
          <p:cNvSpPr/>
          <p:nvPr/>
        </p:nvSpPr>
        <p:spPr>
          <a:xfrm>
            <a:off x="8546015" y="4661655"/>
            <a:ext cx="242530" cy="2425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 Alternate">
  <p:cSld name="Title and Content - Alternate">
    <p:spTree>
      <p:nvGrpSpPr>
        <p:cNvPr id="1" name="Shape 88"/>
        <p:cNvGrpSpPr/>
        <p:nvPr/>
      </p:nvGrpSpPr>
      <p:grpSpPr>
        <a:xfrm>
          <a:off x="0" y="0"/>
          <a:ext cx="0" cy="0"/>
          <a:chOff x="0" y="0"/>
          <a:chExt cx="0" cy="0"/>
        </a:xfrm>
      </p:grpSpPr>
      <p:pic>
        <p:nvPicPr>
          <p:cNvPr id="89" name="Google Shape;89;p1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0" name="Google Shape;90;p1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1" name="Google Shape;91;p10"/>
          <p:cNvSpPr/>
          <p:nvPr/>
        </p:nvSpPr>
        <p:spPr>
          <a:xfrm>
            <a:off x="0" y="0"/>
            <a:ext cx="9144000" cy="5143500"/>
          </a:xfrm>
          <a:prstGeom prst="rect">
            <a:avLst/>
          </a:prstGeom>
          <a:gradFill>
            <a:gsLst>
              <a:gs pos="0">
                <a:srgbClr val="FFFFFF">
                  <a:alpha val="0"/>
                </a:srgbClr>
              </a:gs>
              <a:gs pos="4000">
                <a:srgbClr val="FFFFFF">
                  <a:alpha val="0"/>
                </a:srgbClr>
              </a:gs>
              <a:gs pos="27000">
                <a:srgbClr val="FFFFFF"/>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 name="Google Shape;92;p10"/>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93" name="Google Shape;93;p10"/>
          <p:cNvSpPr/>
          <p:nvPr/>
        </p:nvSpPr>
        <p:spPr>
          <a:xfrm>
            <a:off x="0" y="1007384"/>
            <a:ext cx="9144000" cy="41361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4" name="Google Shape;94;p10"/>
          <p:cNvPicPr preferRelativeResize="0"/>
          <p:nvPr/>
        </p:nvPicPr>
        <p:blipFill rotWithShape="1">
          <a:blip r:embed="rId5">
            <a:alphaModFix/>
          </a:blip>
          <a:srcRect/>
          <a:stretch/>
        </p:blipFill>
        <p:spPr>
          <a:xfrm>
            <a:off x="7820795" y="310850"/>
            <a:ext cx="839572" cy="302246"/>
          </a:xfrm>
          <a:prstGeom prst="rect">
            <a:avLst/>
          </a:prstGeom>
          <a:noFill/>
          <a:ln>
            <a:noFill/>
          </a:ln>
        </p:spPr>
      </p:pic>
      <p:sp>
        <p:nvSpPr>
          <p:cNvPr id="95" name="Google Shape;95;p10"/>
          <p:cNvSpPr txBox="1">
            <a:spLocks noGrp="1"/>
          </p:cNvSpPr>
          <p:nvPr>
            <p:ph type="title"/>
          </p:nvPr>
        </p:nvSpPr>
        <p:spPr>
          <a:xfrm>
            <a:off x="463378" y="189480"/>
            <a:ext cx="7129849" cy="817904"/>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2"/>
              </a:buClr>
              <a:buSzPts val="2000"/>
              <a:buFont typeface="Poppins Light"/>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0"/>
          <p:cNvSpPr txBox="1">
            <a:spLocks noGrp="1"/>
          </p:cNvSpPr>
          <p:nvPr>
            <p:ph type="body" idx="1"/>
          </p:nvPr>
        </p:nvSpPr>
        <p:spPr>
          <a:xfrm>
            <a:off x="463378" y="1335882"/>
            <a:ext cx="8304641" cy="3300984"/>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7" name="Google Shape;97;p10"/>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0"/>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b="0" i="0" u="none" strike="noStrike" cap="none">
                <a:solidFill>
                  <a:schemeClr val="dk1"/>
                </a:solidFill>
                <a:latin typeface="Poppins Light"/>
                <a:ea typeface="Poppins Light"/>
                <a:cs typeface="Poppins Light"/>
                <a:sym typeface="Poppins Light"/>
              </a:defRPr>
            </a:lvl1pPr>
            <a:lvl2pPr marL="0" lvl="1" indent="0" algn="ctr">
              <a:spcBef>
                <a:spcPts val="0"/>
              </a:spcBef>
              <a:buNone/>
              <a:defRPr sz="700" b="0" i="0" u="none" strike="noStrike" cap="none">
                <a:solidFill>
                  <a:schemeClr val="dk1"/>
                </a:solidFill>
                <a:latin typeface="Poppins Light"/>
                <a:ea typeface="Poppins Light"/>
                <a:cs typeface="Poppins Light"/>
                <a:sym typeface="Poppins Light"/>
              </a:defRPr>
            </a:lvl2pPr>
            <a:lvl3pPr marL="0" lvl="2" indent="0" algn="ctr">
              <a:spcBef>
                <a:spcPts val="0"/>
              </a:spcBef>
              <a:buNone/>
              <a:defRPr sz="700" b="0" i="0" u="none" strike="noStrike" cap="none">
                <a:solidFill>
                  <a:schemeClr val="dk1"/>
                </a:solidFill>
                <a:latin typeface="Poppins Light"/>
                <a:ea typeface="Poppins Light"/>
                <a:cs typeface="Poppins Light"/>
                <a:sym typeface="Poppins Light"/>
              </a:defRPr>
            </a:lvl3pPr>
            <a:lvl4pPr marL="0" lvl="3" indent="0" algn="ctr">
              <a:spcBef>
                <a:spcPts val="0"/>
              </a:spcBef>
              <a:buNone/>
              <a:defRPr sz="700" b="0" i="0" u="none" strike="noStrike" cap="none">
                <a:solidFill>
                  <a:schemeClr val="dk1"/>
                </a:solidFill>
                <a:latin typeface="Poppins Light"/>
                <a:ea typeface="Poppins Light"/>
                <a:cs typeface="Poppins Light"/>
                <a:sym typeface="Poppins Light"/>
              </a:defRPr>
            </a:lvl4pPr>
            <a:lvl5pPr marL="0" lvl="4" indent="0" algn="ctr">
              <a:spcBef>
                <a:spcPts val="0"/>
              </a:spcBef>
              <a:buNone/>
              <a:defRPr sz="700" b="0" i="0" u="none" strike="noStrike" cap="none">
                <a:solidFill>
                  <a:schemeClr val="dk1"/>
                </a:solidFill>
                <a:latin typeface="Poppins Light"/>
                <a:ea typeface="Poppins Light"/>
                <a:cs typeface="Poppins Light"/>
                <a:sym typeface="Poppins Light"/>
              </a:defRPr>
            </a:lvl5pPr>
            <a:lvl6pPr marL="0" lvl="5" indent="0" algn="ctr">
              <a:spcBef>
                <a:spcPts val="0"/>
              </a:spcBef>
              <a:buNone/>
              <a:defRPr sz="700" b="0" i="0" u="none" strike="noStrike" cap="none">
                <a:solidFill>
                  <a:schemeClr val="dk1"/>
                </a:solidFill>
                <a:latin typeface="Poppins Light"/>
                <a:ea typeface="Poppins Light"/>
                <a:cs typeface="Poppins Light"/>
                <a:sym typeface="Poppins Light"/>
              </a:defRPr>
            </a:lvl6pPr>
            <a:lvl7pPr marL="0" lvl="6" indent="0" algn="ctr">
              <a:spcBef>
                <a:spcPts val="0"/>
              </a:spcBef>
              <a:buNone/>
              <a:defRPr sz="700" b="0" i="0" u="none" strike="noStrike" cap="none">
                <a:solidFill>
                  <a:schemeClr val="dk1"/>
                </a:solidFill>
                <a:latin typeface="Poppins Light"/>
                <a:ea typeface="Poppins Light"/>
                <a:cs typeface="Poppins Light"/>
                <a:sym typeface="Poppins Light"/>
              </a:defRPr>
            </a:lvl7pPr>
            <a:lvl8pPr marL="0" lvl="7" indent="0" algn="ctr">
              <a:spcBef>
                <a:spcPts val="0"/>
              </a:spcBef>
              <a:buNone/>
              <a:defRPr sz="700" b="0" i="0" u="none" strike="noStrike" cap="none">
                <a:solidFill>
                  <a:schemeClr val="dk1"/>
                </a:solidFill>
                <a:latin typeface="Poppins Light"/>
                <a:ea typeface="Poppins Light"/>
                <a:cs typeface="Poppins Light"/>
                <a:sym typeface="Poppins Light"/>
              </a:defRPr>
            </a:lvl8pPr>
            <a:lvl9pPr marL="0" lvl="8" indent="0" algn="ctr">
              <a:spcBef>
                <a:spcPts val="0"/>
              </a:spcBef>
              <a:buNone/>
              <a:defRPr sz="700" b="0" i="0" u="none" strike="noStrike" cap="none">
                <a:solidFill>
                  <a:schemeClr val="dk1"/>
                </a:solidFill>
                <a:latin typeface="Poppins Light"/>
                <a:ea typeface="Poppins Light"/>
                <a:cs typeface="Poppins Light"/>
                <a:sym typeface="Poppins Light"/>
              </a:defRPr>
            </a:lvl9pPr>
          </a:lstStyle>
          <a:p>
            <a:pPr marL="0" lvl="0" indent="0" algn="ctr" rtl="0">
              <a:spcBef>
                <a:spcPts val="0"/>
              </a:spcBef>
              <a:spcAft>
                <a:spcPts val="0"/>
              </a:spcAft>
              <a:buNone/>
            </a:pPr>
            <a:fld id="{00000000-1234-1234-1234-123412341234}" type="slidenum">
              <a:rPr lang="en-US"/>
              <a:t>‹#›</a:t>
            </a:fld>
            <a:endParaRPr/>
          </a:p>
        </p:txBody>
      </p:sp>
      <p:sp>
        <p:nvSpPr>
          <p:cNvPr id="99" name="Google Shape;99;p10"/>
          <p:cNvSpPr/>
          <p:nvPr/>
        </p:nvSpPr>
        <p:spPr>
          <a:xfrm>
            <a:off x="8546015" y="4661655"/>
            <a:ext cx="242530" cy="2425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p12"/>
          <p:cNvSpPr txBox="1">
            <a:spLocks noGrp="1"/>
          </p:cNvSpPr>
          <p:nvPr>
            <p:ph type="title"/>
          </p:nvPr>
        </p:nvSpPr>
        <p:spPr>
          <a:xfrm>
            <a:off x="463378" y="189480"/>
            <a:ext cx="7129849" cy="8468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2"/>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2"/>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Image and 3-Column Text">
  <p:cSld name="1-Image and 3-Column Text">
    <p:spTree>
      <p:nvGrpSpPr>
        <p:cNvPr id="1" name="Shape 113"/>
        <p:cNvGrpSpPr/>
        <p:nvPr/>
      </p:nvGrpSpPr>
      <p:grpSpPr>
        <a:xfrm>
          <a:off x="0" y="0"/>
          <a:ext cx="0" cy="0"/>
          <a:chOff x="0" y="0"/>
          <a:chExt cx="0" cy="0"/>
        </a:xfrm>
      </p:grpSpPr>
      <p:sp>
        <p:nvSpPr>
          <p:cNvPr id="114" name="Google Shape;114;p13"/>
          <p:cNvSpPr txBox="1">
            <a:spLocks noGrp="1"/>
          </p:cNvSpPr>
          <p:nvPr>
            <p:ph type="body" idx="1"/>
          </p:nvPr>
        </p:nvSpPr>
        <p:spPr>
          <a:xfrm>
            <a:off x="463550" y="2722563"/>
            <a:ext cx="2689225" cy="1639887"/>
          </a:xfrm>
          <a:prstGeom prst="rect">
            <a:avLst/>
          </a:prstGeom>
          <a:solidFill>
            <a:srgbClr val="F2F2F2"/>
          </a:solid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a:lvl1pPr>
            <a:lvl2pPr marL="914400" lvl="1" indent="-292100" algn="l">
              <a:lnSpc>
                <a:spcPct val="100000"/>
              </a:lnSpc>
              <a:spcBef>
                <a:spcPts val="600"/>
              </a:spcBef>
              <a:spcAft>
                <a:spcPts val="0"/>
              </a:spcAft>
              <a:buSzPts val="1000"/>
              <a:buChar char="−"/>
              <a:defRPr/>
            </a:lvl2pPr>
            <a:lvl3pPr marL="1371600" lvl="2" indent="-292100" algn="l">
              <a:lnSpc>
                <a:spcPct val="100000"/>
              </a:lnSpc>
              <a:spcBef>
                <a:spcPts val="600"/>
              </a:spcBef>
              <a:spcAft>
                <a:spcPts val="0"/>
              </a:spcAft>
              <a:buSzPts val="1000"/>
              <a:buChar char="−"/>
              <a:defRPr/>
            </a:lvl3pPr>
            <a:lvl4pPr marL="1828800" lvl="3" indent="-279400" algn="l">
              <a:lnSpc>
                <a:spcPct val="100000"/>
              </a:lnSpc>
              <a:spcBef>
                <a:spcPts val="600"/>
              </a:spcBef>
              <a:spcAft>
                <a:spcPts val="0"/>
              </a:spcAft>
              <a:buSzPts val="800"/>
              <a:buChar char="•"/>
              <a:defRPr/>
            </a:lvl4pPr>
            <a:lvl5pPr marL="2286000" lvl="4" indent="-279400" algn="l">
              <a:lnSpc>
                <a:spcPct val="100000"/>
              </a:lnSpc>
              <a:spcBef>
                <a:spcPts val="600"/>
              </a:spcBef>
              <a:spcAft>
                <a:spcPts val="0"/>
              </a:spcAft>
              <a:buSzPts val="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5" name="Google Shape;115;p13"/>
          <p:cNvSpPr txBox="1">
            <a:spLocks noGrp="1"/>
          </p:cNvSpPr>
          <p:nvPr>
            <p:ph type="body" idx="2"/>
          </p:nvPr>
        </p:nvSpPr>
        <p:spPr>
          <a:xfrm>
            <a:off x="3226068" y="2722563"/>
            <a:ext cx="2689225" cy="1639887"/>
          </a:xfrm>
          <a:prstGeom prst="rect">
            <a:avLst/>
          </a:prstGeom>
          <a:solidFill>
            <a:srgbClr val="F2F2F2"/>
          </a:solid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a:lvl1pPr>
            <a:lvl2pPr marL="914400" lvl="1" indent="-292100" algn="l">
              <a:lnSpc>
                <a:spcPct val="100000"/>
              </a:lnSpc>
              <a:spcBef>
                <a:spcPts val="600"/>
              </a:spcBef>
              <a:spcAft>
                <a:spcPts val="0"/>
              </a:spcAft>
              <a:buSzPts val="1000"/>
              <a:buChar char="−"/>
              <a:defRPr/>
            </a:lvl2pPr>
            <a:lvl3pPr marL="1371600" lvl="2" indent="-292100" algn="l">
              <a:lnSpc>
                <a:spcPct val="100000"/>
              </a:lnSpc>
              <a:spcBef>
                <a:spcPts val="600"/>
              </a:spcBef>
              <a:spcAft>
                <a:spcPts val="0"/>
              </a:spcAft>
              <a:buSzPts val="1000"/>
              <a:buChar char="−"/>
              <a:defRPr/>
            </a:lvl3pPr>
            <a:lvl4pPr marL="1828800" lvl="3" indent="-279400" algn="l">
              <a:lnSpc>
                <a:spcPct val="100000"/>
              </a:lnSpc>
              <a:spcBef>
                <a:spcPts val="600"/>
              </a:spcBef>
              <a:spcAft>
                <a:spcPts val="0"/>
              </a:spcAft>
              <a:buSzPts val="800"/>
              <a:buChar char="•"/>
              <a:defRPr/>
            </a:lvl4pPr>
            <a:lvl5pPr marL="2286000" lvl="4" indent="-279400" algn="l">
              <a:lnSpc>
                <a:spcPct val="100000"/>
              </a:lnSpc>
              <a:spcBef>
                <a:spcPts val="600"/>
              </a:spcBef>
              <a:spcAft>
                <a:spcPts val="0"/>
              </a:spcAft>
              <a:buSzPts val="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6" name="Google Shape;116;p13"/>
          <p:cNvSpPr txBox="1">
            <a:spLocks noGrp="1"/>
          </p:cNvSpPr>
          <p:nvPr>
            <p:ph type="body" idx="3"/>
          </p:nvPr>
        </p:nvSpPr>
        <p:spPr>
          <a:xfrm>
            <a:off x="6001466" y="2722563"/>
            <a:ext cx="2689225" cy="1639887"/>
          </a:xfrm>
          <a:prstGeom prst="rect">
            <a:avLst/>
          </a:prstGeom>
          <a:solidFill>
            <a:srgbClr val="F2F2F2"/>
          </a:solid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a:lvl1pPr>
            <a:lvl2pPr marL="914400" lvl="1" indent="-292100" algn="l">
              <a:lnSpc>
                <a:spcPct val="100000"/>
              </a:lnSpc>
              <a:spcBef>
                <a:spcPts val="600"/>
              </a:spcBef>
              <a:spcAft>
                <a:spcPts val="0"/>
              </a:spcAft>
              <a:buSzPts val="1000"/>
              <a:buChar char="−"/>
              <a:defRPr/>
            </a:lvl2pPr>
            <a:lvl3pPr marL="1371600" lvl="2" indent="-292100" algn="l">
              <a:lnSpc>
                <a:spcPct val="100000"/>
              </a:lnSpc>
              <a:spcBef>
                <a:spcPts val="600"/>
              </a:spcBef>
              <a:spcAft>
                <a:spcPts val="0"/>
              </a:spcAft>
              <a:buSzPts val="1000"/>
              <a:buChar char="−"/>
              <a:defRPr/>
            </a:lvl3pPr>
            <a:lvl4pPr marL="1828800" lvl="3" indent="-279400" algn="l">
              <a:lnSpc>
                <a:spcPct val="100000"/>
              </a:lnSpc>
              <a:spcBef>
                <a:spcPts val="600"/>
              </a:spcBef>
              <a:spcAft>
                <a:spcPts val="0"/>
              </a:spcAft>
              <a:buSzPts val="800"/>
              <a:buChar char="•"/>
              <a:defRPr/>
            </a:lvl4pPr>
            <a:lvl5pPr marL="2286000" lvl="4" indent="-279400" algn="l">
              <a:lnSpc>
                <a:spcPct val="100000"/>
              </a:lnSpc>
              <a:spcBef>
                <a:spcPts val="600"/>
              </a:spcBef>
              <a:spcAft>
                <a:spcPts val="0"/>
              </a:spcAft>
              <a:buSzPts val="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7" name="Google Shape;117;p13"/>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3"/>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19" name="Google Shape;119;p13"/>
          <p:cNvSpPr/>
          <p:nvPr/>
        </p:nvSpPr>
        <p:spPr>
          <a:xfrm>
            <a:off x="7562335" y="189470"/>
            <a:ext cx="1252151" cy="6343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3"/>
          <p:cNvSpPr>
            <a:spLocks noGrp="1"/>
          </p:cNvSpPr>
          <p:nvPr>
            <p:ph type="pic" idx="4"/>
          </p:nvPr>
        </p:nvSpPr>
        <p:spPr>
          <a:xfrm>
            <a:off x="463550" y="514350"/>
            <a:ext cx="8223250" cy="2135188"/>
          </a:xfrm>
          <a:prstGeom prst="rect">
            <a:avLst/>
          </a:prstGeom>
          <a:solidFill>
            <a:srgbClr val="D6D6D6"/>
          </a:solid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chemeClr val="accent1"/>
              </a:buClr>
              <a:buSzPts val="1200"/>
              <a:buFont typeface="Arial"/>
              <a:buNone/>
              <a:defRPr sz="1200" b="0" i="0" u="none" strike="noStrike" cap="none">
                <a:solidFill>
                  <a:schemeClr val="lt1"/>
                </a:solidFill>
                <a:latin typeface="Poppins"/>
                <a:ea typeface="Poppins"/>
                <a:cs typeface="Poppins"/>
                <a:sym typeface="Poppins"/>
              </a:defRPr>
            </a:lvl1pPr>
            <a:lvl2pPr marR="0" lvl="1"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2pPr>
            <a:lvl3pPr marR="0" lvl="2"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3pPr>
            <a:lvl4pPr marR="0" lvl="3"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4pPr>
            <a:lvl5pPr marR="0" lvl="4"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5pPr>
            <a:lvl6pPr marR="0" lvl="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8453326" y="4661655"/>
            <a:ext cx="427908" cy="273844"/>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700" b="0" i="0" u="none" strike="noStrike" cap="none">
                <a:solidFill>
                  <a:schemeClr val="dk1"/>
                </a:solidFill>
                <a:latin typeface="Poppins Light"/>
                <a:ea typeface="Poppins Light"/>
                <a:cs typeface="Poppins Light"/>
                <a:sym typeface="Poppins Light"/>
              </a:defRPr>
            </a:lvl1pPr>
            <a:lvl2pPr marL="0" marR="0" lvl="1" indent="0" algn="ctr" rtl="0">
              <a:spcBef>
                <a:spcPts val="0"/>
              </a:spcBef>
              <a:buNone/>
              <a:defRPr sz="700" b="0" i="0" u="none" strike="noStrike" cap="none">
                <a:solidFill>
                  <a:schemeClr val="dk1"/>
                </a:solidFill>
                <a:latin typeface="Poppins Light"/>
                <a:ea typeface="Poppins Light"/>
                <a:cs typeface="Poppins Light"/>
                <a:sym typeface="Poppins Light"/>
              </a:defRPr>
            </a:lvl2pPr>
            <a:lvl3pPr marL="0" marR="0" lvl="2" indent="0" algn="ctr" rtl="0">
              <a:spcBef>
                <a:spcPts val="0"/>
              </a:spcBef>
              <a:buNone/>
              <a:defRPr sz="700" b="0" i="0" u="none" strike="noStrike" cap="none">
                <a:solidFill>
                  <a:schemeClr val="dk1"/>
                </a:solidFill>
                <a:latin typeface="Poppins Light"/>
                <a:ea typeface="Poppins Light"/>
                <a:cs typeface="Poppins Light"/>
                <a:sym typeface="Poppins Light"/>
              </a:defRPr>
            </a:lvl3pPr>
            <a:lvl4pPr marL="0" marR="0" lvl="3" indent="0" algn="ctr" rtl="0">
              <a:spcBef>
                <a:spcPts val="0"/>
              </a:spcBef>
              <a:buNone/>
              <a:defRPr sz="700" b="0" i="0" u="none" strike="noStrike" cap="none">
                <a:solidFill>
                  <a:schemeClr val="dk1"/>
                </a:solidFill>
                <a:latin typeface="Poppins Light"/>
                <a:ea typeface="Poppins Light"/>
                <a:cs typeface="Poppins Light"/>
                <a:sym typeface="Poppins Light"/>
              </a:defRPr>
            </a:lvl4pPr>
            <a:lvl5pPr marL="0" marR="0" lvl="4" indent="0" algn="ctr" rtl="0">
              <a:spcBef>
                <a:spcPts val="0"/>
              </a:spcBef>
              <a:buNone/>
              <a:defRPr sz="700" b="0" i="0" u="none" strike="noStrike" cap="none">
                <a:solidFill>
                  <a:schemeClr val="dk1"/>
                </a:solidFill>
                <a:latin typeface="Poppins Light"/>
                <a:ea typeface="Poppins Light"/>
                <a:cs typeface="Poppins Light"/>
                <a:sym typeface="Poppins Light"/>
              </a:defRPr>
            </a:lvl5pPr>
            <a:lvl6pPr marL="0" marR="0" lvl="5" indent="0" algn="ctr" rtl="0">
              <a:spcBef>
                <a:spcPts val="0"/>
              </a:spcBef>
              <a:buNone/>
              <a:defRPr sz="700" b="0" i="0" u="none" strike="noStrike" cap="none">
                <a:solidFill>
                  <a:schemeClr val="dk1"/>
                </a:solidFill>
                <a:latin typeface="Poppins Light"/>
                <a:ea typeface="Poppins Light"/>
                <a:cs typeface="Poppins Light"/>
                <a:sym typeface="Poppins Light"/>
              </a:defRPr>
            </a:lvl6pPr>
            <a:lvl7pPr marL="0" marR="0" lvl="6" indent="0" algn="ctr" rtl="0">
              <a:spcBef>
                <a:spcPts val="0"/>
              </a:spcBef>
              <a:buNone/>
              <a:defRPr sz="700" b="0" i="0" u="none" strike="noStrike" cap="none">
                <a:solidFill>
                  <a:schemeClr val="dk1"/>
                </a:solidFill>
                <a:latin typeface="Poppins Light"/>
                <a:ea typeface="Poppins Light"/>
                <a:cs typeface="Poppins Light"/>
                <a:sym typeface="Poppins Light"/>
              </a:defRPr>
            </a:lvl7pPr>
            <a:lvl8pPr marL="0" marR="0" lvl="7" indent="0" algn="ctr" rtl="0">
              <a:spcBef>
                <a:spcPts val="0"/>
              </a:spcBef>
              <a:buNone/>
              <a:defRPr sz="700" b="0" i="0" u="none" strike="noStrike" cap="none">
                <a:solidFill>
                  <a:schemeClr val="dk1"/>
                </a:solidFill>
                <a:latin typeface="Poppins Light"/>
                <a:ea typeface="Poppins Light"/>
                <a:cs typeface="Poppins Light"/>
                <a:sym typeface="Poppins Light"/>
              </a:defRPr>
            </a:lvl8pPr>
            <a:lvl9pPr marL="0" marR="0" lvl="8" indent="0" algn="ctr" rtl="0">
              <a:spcBef>
                <a:spcPts val="0"/>
              </a:spcBef>
              <a:buNone/>
              <a:defRPr sz="700" b="0" i="0" u="none" strike="noStrike" cap="none">
                <a:solidFill>
                  <a:schemeClr val="dk1"/>
                </a:solidFill>
                <a:latin typeface="Poppins Light"/>
                <a:ea typeface="Poppins Light"/>
                <a:cs typeface="Poppins Light"/>
                <a:sym typeface="Poppins Light"/>
              </a:defRPr>
            </a:lvl9pPr>
          </a:lstStyle>
          <a:p>
            <a:pPr marL="0" lvl="0" indent="0" algn="ctr" rtl="0">
              <a:spcBef>
                <a:spcPts val="0"/>
              </a:spcBef>
              <a:spcAft>
                <a:spcPts val="0"/>
              </a:spcAft>
              <a:buNone/>
            </a:pPr>
            <a:fld id="{00000000-1234-1234-1234-123412341234}" type="slidenum">
              <a:rPr lang="en-US"/>
              <a:t>‹#›</a:t>
            </a:fld>
            <a:endParaRPr/>
          </a:p>
        </p:txBody>
      </p:sp>
      <p:sp>
        <p:nvSpPr>
          <p:cNvPr id="11" name="Google Shape;11;p1"/>
          <p:cNvSpPr txBox="1">
            <a:spLocks noGrp="1"/>
          </p:cNvSpPr>
          <p:nvPr>
            <p:ph type="title"/>
          </p:nvPr>
        </p:nvSpPr>
        <p:spPr>
          <a:xfrm>
            <a:off x="463378" y="189480"/>
            <a:ext cx="7129849" cy="846840"/>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accent4"/>
              </a:buClr>
              <a:buSzPts val="2000"/>
              <a:buFont typeface="Poppins Light"/>
              <a:buNone/>
              <a:defRPr sz="2000" b="0" i="0" u="none" strike="noStrike" cap="none">
                <a:solidFill>
                  <a:schemeClr val="accent4"/>
                </a:solidFill>
                <a:latin typeface="Poppins Light"/>
                <a:ea typeface="Poppins Light"/>
                <a:cs typeface="Poppins Light"/>
                <a:sym typeface="Poppins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463378" y="1334530"/>
            <a:ext cx="8304641" cy="3298193"/>
          </a:xfrm>
          <a:prstGeom prst="rect">
            <a:avLst/>
          </a:prstGeom>
          <a:noFill/>
          <a:ln>
            <a:noFill/>
          </a:ln>
        </p:spPr>
        <p:txBody>
          <a:bodyPr spcFirstLastPara="1" wrap="square" lIns="0" tIns="0" rIns="0" bIns="0" anchor="t" anchorCtr="0">
            <a:normAutofit/>
          </a:bodyPr>
          <a:lstStyle>
            <a:lvl1pPr marL="457200" marR="0" lvl="0"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Poppins"/>
                <a:ea typeface="Poppins"/>
                <a:cs typeface="Poppins"/>
                <a:sym typeface="Poppins"/>
              </a:defRPr>
            </a:lvl1pPr>
            <a:lvl2pPr marL="914400" marR="0" lvl="1" indent="-292100"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2pPr>
            <a:lvl3pPr marL="1371600" marR="0" lvl="2" indent="-292100" algn="l" rtl="0">
              <a:lnSpc>
                <a:spcPct val="100000"/>
              </a:lnSpc>
              <a:spcBef>
                <a:spcPts val="600"/>
              </a:spcBef>
              <a:spcAft>
                <a:spcPts val="0"/>
              </a:spcAft>
              <a:buClr>
                <a:schemeClr val="accent4"/>
              </a:buClr>
              <a:buSzPts val="1000"/>
              <a:buFont typeface="Helvetica Neue"/>
              <a:buChar char="−"/>
              <a:defRPr sz="1000" b="0" i="0" u="none" strike="noStrike" cap="none">
                <a:solidFill>
                  <a:schemeClr val="dk1"/>
                </a:solidFill>
                <a:latin typeface="Poppins"/>
                <a:ea typeface="Poppins"/>
                <a:cs typeface="Poppins"/>
                <a:sym typeface="Poppins"/>
              </a:defRPr>
            </a:lvl3pPr>
            <a:lvl4pPr marL="1828800" marR="0" lvl="3" indent="-279400"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4pPr>
            <a:lvl5pPr marL="2286000" marR="0" lvl="4" indent="-279400" algn="l" rtl="0">
              <a:lnSpc>
                <a:spcPct val="100000"/>
              </a:lnSpc>
              <a:spcBef>
                <a:spcPts val="600"/>
              </a:spcBef>
              <a:spcAft>
                <a:spcPts val="0"/>
              </a:spcAft>
              <a:buClr>
                <a:schemeClr val="accent6"/>
              </a:buClr>
              <a:buSzPts val="800"/>
              <a:buFont typeface="Arial"/>
              <a:buChar char="•"/>
              <a:defRPr sz="800" b="0" i="0" u="none" strike="noStrike" cap="none">
                <a:solidFill>
                  <a:schemeClr val="dk1"/>
                </a:solidFill>
                <a:latin typeface="Poppins"/>
                <a:ea typeface="Poppins"/>
                <a:cs typeface="Poppins"/>
                <a:sym typeface="Poppins"/>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63378" y="4741164"/>
            <a:ext cx="5686508" cy="27384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700" b="0" i="0" u="none" strike="noStrike" cap="none">
                <a:solidFill>
                  <a:srgbClr val="AEAEAE"/>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1"/>
          <p:cNvPicPr preferRelativeResize="0"/>
          <p:nvPr/>
        </p:nvPicPr>
        <p:blipFill rotWithShape="1">
          <a:blip r:embed="rId46">
            <a:alphaModFix/>
          </a:blip>
          <a:srcRect/>
          <a:stretch/>
        </p:blipFill>
        <p:spPr>
          <a:xfrm>
            <a:off x="0" y="0"/>
            <a:ext cx="9144000" cy="91440"/>
          </a:xfrm>
          <a:prstGeom prst="rect">
            <a:avLst/>
          </a:prstGeom>
          <a:noFill/>
          <a:ln>
            <a:noFill/>
          </a:ln>
        </p:spPr>
      </p:pic>
      <p:sp>
        <p:nvSpPr>
          <p:cNvPr id="15" name="Google Shape;15;p1"/>
          <p:cNvSpPr/>
          <p:nvPr/>
        </p:nvSpPr>
        <p:spPr>
          <a:xfrm>
            <a:off x="8546015" y="4661655"/>
            <a:ext cx="242530" cy="24253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16;p1"/>
          <p:cNvPicPr preferRelativeResize="0"/>
          <p:nvPr/>
        </p:nvPicPr>
        <p:blipFill rotWithShape="1">
          <a:blip r:embed="rId47">
            <a:alphaModFix/>
          </a:blip>
          <a:srcRect/>
          <a:stretch/>
        </p:blipFill>
        <p:spPr>
          <a:xfrm>
            <a:off x="7816952" y="310520"/>
            <a:ext cx="841405" cy="3029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asmtime.dev/" TargetMode="External"/><Relationship Id="rId4" Type="http://schemas.openxmlformats.org/officeDocument/2006/relationships/hyperlink" Target="https://github.com/WebAssembly/component-mode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wasmtime.dev/"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a:t>
            </a:fld>
            <a:endParaRPr/>
          </a:p>
        </p:txBody>
      </p:sp>
      <p:pic>
        <p:nvPicPr>
          <p:cNvPr id="424" name="Google Shape;424;p51"/>
          <p:cNvPicPr preferRelativeResize="0"/>
          <p:nvPr/>
        </p:nvPicPr>
        <p:blipFill>
          <a:blip r:embed="rId3">
            <a:alphaModFix/>
          </a:blip>
          <a:stretch>
            <a:fillRect/>
          </a:stretch>
        </p:blipFill>
        <p:spPr>
          <a:xfrm>
            <a:off x="562100" y="898525"/>
            <a:ext cx="8248650" cy="3171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pic>
        <p:nvPicPr>
          <p:cNvPr id="499" name="Google Shape;499;p60"/>
          <p:cNvPicPr preferRelativeResize="0"/>
          <p:nvPr/>
        </p:nvPicPr>
        <p:blipFill rotWithShape="1">
          <a:blip r:embed="rId3">
            <a:alphaModFix/>
          </a:blip>
          <a:srcRect l="6458" t="3935" r="4952" b="2589"/>
          <a:stretch/>
        </p:blipFill>
        <p:spPr>
          <a:xfrm>
            <a:off x="4366050" y="521800"/>
            <a:ext cx="4777950" cy="4584224"/>
          </a:xfrm>
          <a:prstGeom prst="rect">
            <a:avLst/>
          </a:prstGeom>
          <a:noFill/>
          <a:ln>
            <a:noFill/>
          </a:ln>
        </p:spPr>
      </p:pic>
      <p:pic>
        <p:nvPicPr>
          <p:cNvPr id="500" name="Google Shape;500;p60"/>
          <p:cNvPicPr preferRelativeResize="0"/>
          <p:nvPr/>
        </p:nvPicPr>
        <p:blipFill rotWithShape="1">
          <a:blip r:embed="rId4">
            <a:alphaModFix/>
          </a:blip>
          <a:srcRect b="44360"/>
          <a:stretch/>
        </p:blipFill>
        <p:spPr>
          <a:xfrm>
            <a:off x="0" y="3482025"/>
            <a:ext cx="4843350" cy="864525"/>
          </a:xfrm>
          <a:prstGeom prst="rect">
            <a:avLst/>
          </a:prstGeom>
          <a:noFill/>
          <a:ln>
            <a:noFill/>
          </a:ln>
        </p:spPr>
      </p:pic>
      <p:pic>
        <p:nvPicPr>
          <p:cNvPr id="501" name="Google Shape;501;p60"/>
          <p:cNvPicPr preferRelativeResize="0"/>
          <p:nvPr/>
        </p:nvPicPr>
        <p:blipFill rotWithShape="1">
          <a:blip r:embed="rId4">
            <a:alphaModFix/>
          </a:blip>
          <a:srcRect t="56608"/>
          <a:stretch/>
        </p:blipFill>
        <p:spPr>
          <a:xfrm>
            <a:off x="0" y="1648275"/>
            <a:ext cx="4843350" cy="674225"/>
          </a:xfrm>
          <a:prstGeom prst="rect">
            <a:avLst/>
          </a:prstGeom>
          <a:noFill/>
          <a:ln>
            <a:noFill/>
          </a:ln>
        </p:spPr>
      </p:pic>
      <p:sp>
        <p:nvSpPr>
          <p:cNvPr id="502" name="Google Shape;502;p60"/>
          <p:cNvSpPr txBox="1"/>
          <p:nvPr/>
        </p:nvSpPr>
        <p:spPr>
          <a:xfrm>
            <a:off x="173925" y="1350075"/>
            <a:ext cx="326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CRI (container runtime interface)</a:t>
            </a:r>
            <a:endParaRPr>
              <a:latin typeface="Poppins"/>
              <a:ea typeface="Poppins"/>
              <a:cs typeface="Poppins"/>
              <a:sym typeface="Poppins"/>
            </a:endParaRPr>
          </a:p>
        </p:txBody>
      </p:sp>
      <p:sp>
        <p:nvSpPr>
          <p:cNvPr id="503" name="Google Shape;503;p60"/>
          <p:cNvSpPr txBox="1"/>
          <p:nvPr/>
        </p:nvSpPr>
        <p:spPr>
          <a:xfrm>
            <a:off x="173925" y="3175575"/>
            <a:ext cx="363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OCI(open container initiative)</a:t>
            </a:r>
            <a:endParaRPr>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6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508" name="Google Shape;508;p61"/>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https://www.tutorialworks.com/difference-docker-containerd-runc-crio-oci/</a:t>
            </a:r>
            <a:endParaRPr/>
          </a:p>
        </p:txBody>
      </p:sp>
      <p:pic>
        <p:nvPicPr>
          <p:cNvPr id="510" name="Google Shape;510;p61"/>
          <p:cNvPicPr preferRelativeResize="0"/>
          <p:nvPr/>
        </p:nvPicPr>
        <p:blipFill>
          <a:blip r:embed="rId3">
            <a:alphaModFix/>
          </a:blip>
          <a:stretch>
            <a:fillRect/>
          </a:stretch>
        </p:blipFill>
        <p:spPr>
          <a:xfrm>
            <a:off x="61300" y="160700"/>
            <a:ext cx="4668074" cy="4436375"/>
          </a:xfrm>
          <a:prstGeom prst="rect">
            <a:avLst/>
          </a:prstGeom>
          <a:noFill/>
          <a:ln>
            <a:noFill/>
          </a:ln>
        </p:spPr>
      </p:pic>
      <p:pic>
        <p:nvPicPr>
          <p:cNvPr id="511" name="Google Shape;511;p61"/>
          <p:cNvPicPr preferRelativeResize="0"/>
          <p:nvPr/>
        </p:nvPicPr>
        <p:blipFill>
          <a:blip r:embed="rId4">
            <a:alphaModFix/>
          </a:blip>
          <a:stretch>
            <a:fillRect/>
          </a:stretch>
        </p:blipFill>
        <p:spPr>
          <a:xfrm>
            <a:off x="4805575" y="596350"/>
            <a:ext cx="4369900" cy="390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836F78-A80D-A195-C4EA-D617A2E0A9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4" name="标题 3">
            <a:extLst>
              <a:ext uri="{FF2B5EF4-FFF2-40B4-BE49-F238E27FC236}">
                <a16:creationId xmlns:a16="http://schemas.microsoft.com/office/drawing/2014/main" id="{B1B190F3-E0F2-1877-E16D-55634435DCCB}"/>
              </a:ext>
            </a:extLst>
          </p:cNvPr>
          <p:cNvSpPr>
            <a:spLocks noGrp="1"/>
          </p:cNvSpPr>
          <p:nvPr>
            <p:ph type="title" idx="4294967295"/>
          </p:nvPr>
        </p:nvSpPr>
        <p:spPr>
          <a:xfrm>
            <a:off x="0" y="1879600"/>
            <a:ext cx="7129463" cy="847725"/>
          </a:xfrm>
        </p:spPr>
        <p:txBody>
          <a:bodyPr/>
          <a:lstStyle/>
          <a:p>
            <a:r>
              <a:rPr lang="en-US" altLang="zh-CN" sz="2000" b="1" dirty="0">
                <a:latin typeface="Cambria"/>
                <a:ea typeface="Cambria"/>
                <a:cs typeface="Cambria"/>
                <a:sym typeface="Cambria"/>
              </a:rPr>
              <a:t>3 </a:t>
            </a:r>
            <a:r>
              <a:rPr lang="en-US" altLang="zh-CN" sz="2000" b="1" dirty="0" err="1">
                <a:latin typeface="Cambria"/>
                <a:ea typeface="Cambria"/>
                <a:cs typeface="Cambria"/>
                <a:sym typeface="Cambria"/>
              </a:rPr>
              <a:t>Webassembly</a:t>
            </a:r>
            <a:r>
              <a:rPr lang="en-US" altLang="zh-CN" sz="2000" b="1" dirty="0">
                <a:latin typeface="Cambria"/>
                <a:ea typeface="Cambria"/>
                <a:cs typeface="Cambria"/>
                <a:sym typeface="Cambria"/>
              </a:rPr>
              <a:t> Overview</a:t>
            </a:r>
            <a:endParaRPr lang="zh-CN" altLang="en-US" dirty="0"/>
          </a:p>
        </p:txBody>
      </p:sp>
    </p:spTree>
    <p:extLst>
      <p:ext uri="{BB962C8B-B14F-4D97-AF65-F5344CB8AC3E}">
        <p14:creationId xmlns:p14="http://schemas.microsoft.com/office/powerpoint/2010/main" val="350393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524" name="Google Shape;524;p63"/>
          <p:cNvSpPr txBox="1"/>
          <p:nvPr/>
        </p:nvSpPr>
        <p:spPr>
          <a:xfrm>
            <a:off x="463375" y="1051900"/>
            <a:ext cx="81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JVM is a light-weight VM. Ok, you know bro, it’s similar with container. XD </a:t>
            </a:r>
            <a:endParaRPr>
              <a:latin typeface="Poppins"/>
              <a:ea typeface="Poppins"/>
              <a:cs typeface="Poppins"/>
              <a:sym typeface="Poppins"/>
            </a:endParaRPr>
          </a:p>
        </p:txBody>
      </p:sp>
      <p:sp>
        <p:nvSpPr>
          <p:cNvPr id="525" name="Google Shape;525;p63"/>
          <p:cNvSpPr txBox="1"/>
          <p:nvPr/>
        </p:nvSpPr>
        <p:spPr>
          <a:xfrm>
            <a:off x="372250" y="651700"/>
            <a:ext cx="81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A sad story for JVM</a:t>
            </a:r>
            <a:endParaRPr b="1">
              <a:latin typeface="Poppins"/>
              <a:ea typeface="Poppins"/>
              <a:cs typeface="Poppins"/>
              <a:sym typeface="Poppins"/>
            </a:endParaRPr>
          </a:p>
        </p:txBody>
      </p:sp>
      <p:sp>
        <p:nvSpPr>
          <p:cNvPr id="526" name="Google Shape;526;p63"/>
          <p:cNvSpPr txBox="1"/>
          <p:nvPr/>
        </p:nvSpPr>
        <p:spPr>
          <a:xfrm>
            <a:off x="3089425" y="1449725"/>
            <a:ext cx="507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FF9900"/>
                </a:solidFill>
                <a:latin typeface="Poppins"/>
                <a:ea typeface="Poppins"/>
                <a:cs typeface="Poppins"/>
                <a:sym typeface="Poppins"/>
              </a:rPr>
              <a:t>Use JVM instead of container to be managed by k8s !!</a:t>
            </a:r>
            <a:endParaRPr b="1">
              <a:solidFill>
                <a:srgbClr val="FF9900"/>
              </a:solidFill>
              <a:latin typeface="Poppins"/>
              <a:ea typeface="Poppins"/>
              <a:cs typeface="Poppins"/>
              <a:sym typeface="Poppins"/>
            </a:endParaRPr>
          </a:p>
        </p:txBody>
      </p:sp>
      <p:pic>
        <p:nvPicPr>
          <p:cNvPr id="527" name="Google Shape;527;p63"/>
          <p:cNvPicPr preferRelativeResize="0"/>
          <p:nvPr/>
        </p:nvPicPr>
        <p:blipFill rotWithShape="1">
          <a:blip r:embed="rId3">
            <a:alphaModFix/>
          </a:blip>
          <a:srcRect r="52494" b="36908"/>
          <a:stretch/>
        </p:blipFill>
        <p:spPr>
          <a:xfrm>
            <a:off x="610225" y="1460024"/>
            <a:ext cx="2479200" cy="1964975"/>
          </a:xfrm>
          <a:prstGeom prst="rect">
            <a:avLst/>
          </a:prstGeom>
          <a:noFill/>
          <a:ln>
            <a:noFill/>
          </a:ln>
        </p:spPr>
      </p:pic>
      <p:pic>
        <p:nvPicPr>
          <p:cNvPr id="528" name="Google Shape;528;p63"/>
          <p:cNvPicPr preferRelativeResize="0"/>
          <p:nvPr/>
        </p:nvPicPr>
        <p:blipFill rotWithShape="1">
          <a:blip r:embed="rId3">
            <a:alphaModFix/>
          </a:blip>
          <a:srcRect l="51934" b="4807"/>
          <a:stretch/>
        </p:blipFill>
        <p:spPr>
          <a:xfrm>
            <a:off x="6568100" y="2247750"/>
            <a:ext cx="2109600" cy="2493425"/>
          </a:xfrm>
          <a:prstGeom prst="rect">
            <a:avLst/>
          </a:prstGeom>
          <a:noFill/>
          <a:ln>
            <a:noFill/>
          </a:ln>
        </p:spPr>
      </p:pic>
      <p:sp>
        <p:nvSpPr>
          <p:cNvPr id="529" name="Google Shape;529;p63"/>
          <p:cNvSpPr/>
          <p:nvPr/>
        </p:nvSpPr>
        <p:spPr>
          <a:xfrm>
            <a:off x="3279925" y="3187450"/>
            <a:ext cx="1358400" cy="142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3"/>
          <p:cNvSpPr txBox="1"/>
          <p:nvPr/>
        </p:nvSpPr>
        <p:spPr>
          <a:xfrm>
            <a:off x="3279925" y="3144313"/>
            <a:ext cx="1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6AA84F"/>
                </a:solidFill>
                <a:latin typeface="Poppins"/>
                <a:ea typeface="Poppins"/>
                <a:cs typeface="Poppins"/>
                <a:sym typeface="Poppins"/>
              </a:rPr>
              <a:t>container</a:t>
            </a:r>
            <a:endParaRPr>
              <a:solidFill>
                <a:srgbClr val="6AA84F"/>
              </a:solidFill>
              <a:latin typeface="Poppins"/>
              <a:ea typeface="Poppins"/>
              <a:cs typeface="Poppins"/>
              <a:sym typeface="Poppins"/>
            </a:endParaRPr>
          </a:p>
        </p:txBody>
      </p:sp>
      <p:sp>
        <p:nvSpPr>
          <p:cNvPr id="531" name="Google Shape;531;p63"/>
          <p:cNvSpPr/>
          <p:nvPr/>
        </p:nvSpPr>
        <p:spPr>
          <a:xfrm>
            <a:off x="3279925" y="3586125"/>
            <a:ext cx="1134600" cy="103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3"/>
          <p:cNvSpPr txBox="1"/>
          <p:nvPr/>
        </p:nvSpPr>
        <p:spPr>
          <a:xfrm>
            <a:off x="1780825" y="3904725"/>
            <a:ext cx="1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6AA84F"/>
                </a:solidFill>
                <a:latin typeface="Poppins"/>
                <a:ea typeface="Poppins"/>
                <a:cs typeface="Poppins"/>
                <a:sym typeface="Poppins"/>
              </a:rPr>
              <a:t>Native &gt;</a:t>
            </a:r>
            <a:endParaRPr>
              <a:solidFill>
                <a:srgbClr val="6AA84F"/>
              </a:solidFill>
              <a:latin typeface="Poppins"/>
              <a:ea typeface="Poppins"/>
              <a:cs typeface="Poppins"/>
              <a:sym typeface="Poppins"/>
            </a:endParaRPr>
          </a:p>
        </p:txBody>
      </p:sp>
      <p:sp>
        <p:nvSpPr>
          <p:cNvPr id="533" name="Google Shape;533;p63"/>
          <p:cNvSpPr txBox="1"/>
          <p:nvPr/>
        </p:nvSpPr>
        <p:spPr>
          <a:xfrm>
            <a:off x="3354450" y="2517925"/>
            <a:ext cx="306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6AA84F"/>
                </a:solidFill>
                <a:latin typeface="Poppins"/>
                <a:ea typeface="Poppins"/>
                <a:cs typeface="Poppins"/>
                <a:sym typeface="Poppins"/>
              </a:rPr>
              <a:t>AOT &gt; JIT</a:t>
            </a:r>
            <a:endParaRPr>
              <a:solidFill>
                <a:srgbClr val="6AA84F"/>
              </a:solidFill>
              <a:latin typeface="Poppins"/>
              <a:ea typeface="Poppins"/>
              <a:cs typeface="Poppins"/>
              <a:sym typeface="Poppins"/>
            </a:endParaRPr>
          </a:p>
        </p:txBody>
      </p:sp>
      <p:sp>
        <p:nvSpPr>
          <p:cNvPr id="534" name="Google Shape;534;p63"/>
          <p:cNvSpPr/>
          <p:nvPr/>
        </p:nvSpPr>
        <p:spPr>
          <a:xfrm>
            <a:off x="5093750" y="3204825"/>
            <a:ext cx="1358400" cy="142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3"/>
          <p:cNvSpPr txBox="1"/>
          <p:nvPr/>
        </p:nvSpPr>
        <p:spPr>
          <a:xfrm>
            <a:off x="5093750" y="3161688"/>
            <a:ext cx="1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6AA84F"/>
                </a:solidFill>
                <a:latin typeface="Poppins"/>
                <a:ea typeface="Poppins"/>
                <a:cs typeface="Poppins"/>
                <a:sym typeface="Poppins"/>
              </a:rPr>
              <a:t>container</a:t>
            </a:r>
            <a:endParaRPr>
              <a:solidFill>
                <a:srgbClr val="6AA84F"/>
              </a:solidFill>
              <a:latin typeface="Poppins"/>
              <a:ea typeface="Poppins"/>
              <a:cs typeface="Poppins"/>
              <a:sym typeface="Poppins"/>
            </a:endParaRPr>
          </a:p>
        </p:txBody>
      </p:sp>
      <p:sp>
        <p:nvSpPr>
          <p:cNvPr id="536" name="Google Shape;536;p63"/>
          <p:cNvSpPr/>
          <p:nvPr/>
        </p:nvSpPr>
        <p:spPr>
          <a:xfrm>
            <a:off x="5093750" y="3603500"/>
            <a:ext cx="1134600" cy="103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3"/>
          <p:cNvSpPr txBox="1"/>
          <p:nvPr/>
        </p:nvSpPr>
        <p:spPr>
          <a:xfrm>
            <a:off x="5093750" y="3641513"/>
            <a:ext cx="1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6AA84F"/>
                </a:solidFill>
                <a:latin typeface="Poppins"/>
                <a:ea typeface="Poppins"/>
                <a:cs typeface="Poppins"/>
                <a:sym typeface="Poppins"/>
              </a:rPr>
              <a:t>jvm</a:t>
            </a:r>
            <a:endParaRPr>
              <a:solidFill>
                <a:srgbClr val="6AA84F"/>
              </a:solidFill>
              <a:latin typeface="Poppins"/>
              <a:ea typeface="Poppins"/>
              <a:cs typeface="Poppins"/>
              <a:sym typeface="Poppins"/>
            </a:endParaRPr>
          </a:p>
        </p:txBody>
      </p:sp>
      <p:sp>
        <p:nvSpPr>
          <p:cNvPr id="538" name="Google Shape;538;p63"/>
          <p:cNvSpPr/>
          <p:nvPr/>
        </p:nvSpPr>
        <p:spPr>
          <a:xfrm>
            <a:off x="5093750" y="4001320"/>
            <a:ext cx="9477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3"/>
          <p:cNvSpPr txBox="1"/>
          <p:nvPr/>
        </p:nvSpPr>
        <p:spPr>
          <a:xfrm>
            <a:off x="5093750" y="4041725"/>
            <a:ext cx="94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6AA84F"/>
                </a:solidFill>
                <a:latin typeface="Poppins"/>
                <a:ea typeface="Poppins"/>
                <a:cs typeface="Poppins"/>
                <a:sym typeface="Poppins"/>
              </a:rPr>
              <a:t>java</a:t>
            </a:r>
            <a:endParaRPr>
              <a:solidFill>
                <a:srgbClr val="6AA84F"/>
              </a:solidFill>
              <a:latin typeface="Poppins"/>
              <a:ea typeface="Poppins"/>
              <a:cs typeface="Poppins"/>
              <a:sym typeface="Poppins"/>
            </a:endParaRPr>
          </a:p>
        </p:txBody>
      </p:sp>
      <p:sp>
        <p:nvSpPr>
          <p:cNvPr id="540" name="Google Shape;540;p63"/>
          <p:cNvSpPr txBox="1"/>
          <p:nvPr/>
        </p:nvSpPr>
        <p:spPr>
          <a:xfrm>
            <a:off x="4638325" y="3904725"/>
            <a:ext cx="1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6AA84F"/>
                </a:solidFill>
                <a:latin typeface="Poppins"/>
                <a:ea typeface="Poppins"/>
                <a:cs typeface="Poppins"/>
                <a:sym typeface="Poppins"/>
              </a:rPr>
              <a:t>&gt;</a:t>
            </a:r>
            <a:endParaRPr>
              <a:solidFill>
                <a:srgbClr val="6AA84F"/>
              </a:solidFill>
              <a:latin typeface="Poppins"/>
              <a:ea typeface="Poppins"/>
              <a:cs typeface="Poppins"/>
              <a:sym typeface="Poppins"/>
            </a:endParaRPr>
          </a:p>
        </p:txBody>
      </p:sp>
      <p:sp>
        <p:nvSpPr>
          <p:cNvPr id="541" name="Google Shape;541;p63"/>
          <p:cNvSpPr txBox="1"/>
          <p:nvPr/>
        </p:nvSpPr>
        <p:spPr>
          <a:xfrm>
            <a:off x="3279925" y="3586125"/>
            <a:ext cx="1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6AA84F"/>
                </a:solidFill>
                <a:latin typeface="Poppins"/>
                <a:ea typeface="Poppins"/>
                <a:cs typeface="Poppins"/>
                <a:sym typeface="Poppins"/>
              </a:rPr>
              <a:t>Native</a:t>
            </a:r>
            <a:endParaRPr>
              <a:solidFill>
                <a:srgbClr val="6AA84F"/>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sp>
        <p:nvSpPr>
          <p:cNvPr id="547" name="Google Shape;547;p64"/>
          <p:cNvSpPr txBox="1"/>
          <p:nvPr/>
        </p:nvSpPr>
        <p:spPr>
          <a:xfrm>
            <a:off x="372250" y="643775"/>
            <a:ext cx="81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Webassembly (wasm)</a:t>
            </a:r>
            <a:endParaRPr b="1">
              <a:latin typeface="Poppins"/>
              <a:ea typeface="Poppins"/>
              <a:cs typeface="Poppins"/>
              <a:sym typeface="Poppins"/>
            </a:endParaRPr>
          </a:p>
        </p:txBody>
      </p:sp>
      <p:sp>
        <p:nvSpPr>
          <p:cNvPr id="548" name="Google Shape;548;p64"/>
          <p:cNvSpPr txBox="1"/>
          <p:nvPr/>
        </p:nvSpPr>
        <p:spPr>
          <a:xfrm>
            <a:off x="554925" y="1167850"/>
            <a:ext cx="240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Maybe you know wasm, </a:t>
            </a:r>
            <a:endParaRPr>
              <a:latin typeface="Poppins"/>
              <a:ea typeface="Poppins"/>
              <a:cs typeface="Poppins"/>
              <a:sym typeface="Poppins"/>
            </a:endParaRPr>
          </a:p>
        </p:txBody>
      </p:sp>
      <p:pic>
        <p:nvPicPr>
          <p:cNvPr id="549" name="Google Shape;549;p64"/>
          <p:cNvPicPr preferRelativeResize="0"/>
          <p:nvPr/>
        </p:nvPicPr>
        <p:blipFill>
          <a:blip r:embed="rId3">
            <a:alphaModFix/>
          </a:blip>
          <a:stretch>
            <a:fillRect/>
          </a:stretch>
        </p:blipFill>
        <p:spPr>
          <a:xfrm>
            <a:off x="4326950" y="1460375"/>
            <a:ext cx="4170499" cy="796800"/>
          </a:xfrm>
          <a:prstGeom prst="rect">
            <a:avLst/>
          </a:prstGeom>
          <a:noFill/>
          <a:ln>
            <a:noFill/>
          </a:ln>
        </p:spPr>
      </p:pic>
      <p:sp>
        <p:nvSpPr>
          <p:cNvPr id="550" name="Google Shape;550;p64"/>
          <p:cNvSpPr txBox="1"/>
          <p:nvPr/>
        </p:nvSpPr>
        <p:spPr>
          <a:xfrm>
            <a:off x="865350" y="2446275"/>
            <a:ext cx="30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or when figma said they used it,</a:t>
            </a:r>
            <a:endParaRPr>
              <a:latin typeface="Poppins"/>
              <a:ea typeface="Poppins"/>
              <a:cs typeface="Poppins"/>
              <a:sym typeface="Poppins"/>
            </a:endParaRPr>
          </a:p>
        </p:txBody>
      </p:sp>
      <p:pic>
        <p:nvPicPr>
          <p:cNvPr id="551" name="Google Shape;551;p64"/>
          <p:cNvPicPr preferRelativeResize="0"/>
          <p:nvPr/>
        </p:nvPicPr>
        <p:blipFill>
          <a:blip r:embed="rId4">
            <a:alphaModFix/>
          </a:blip>
          <a:stretch>
            <a:fillRect/>
          </a:stretch>
        </p:blipFill>
        <p:spPr>
          <a:xfrm>
            <a:off x="4326950" y="2276212"/>
            <a:ext cx="4634324" cy="839725"/>
          </a:xfrm>
          <a:prstGeom prst="rect">
            <a:avLst/>
          </a:prstGeom>
          <a:noFill/>
          <a:ln>
            <a:noFill/>
          </a:ln>
        </p:spPr>
      </p:pic>
      <p:sp>
        <p:nvSpPr>
          <p:cNvPr id="552" name="Google Shape;552;p64"/>
          <p:cNvSpPr txBox="1"/>
          <p:nvPr/>
        </p:nvSpPr>
        <p:spPr>
          <a:xfrm>
            <a:off x="865350" y="1691925"/>
            <a:ext cx="350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as the fourth language for the Web,</a:t>
            </a:r>
            <a:endParaRPr>
              <a:latin typeface="Poppins"/>
              <a:ea typeface="Poppins"/>
              <a:cs typeface="Poppins"/>
              <a:sym typeface="Poppins"/>
            </a:endParaRPr>
          </a:p>
        </p:txBody>
      </p:sp>
      <p:sp>
        <p:nvSpPr>
          <p:cNvPr id="553" name="Google Shape;553;p64"/>
          <p:cNvSpPr txBox="1"/>
          <p:nvPr/>
        </p:nvSpPr>
        <p:spPr>
          <a:xfrm>
            <a:off x="865350" y="3115950"/>
            <a:ext cx="6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or a new said that you can run python, sqlite, even unity3d in web by wasm</a:t>
            </a:r>
            <a:endParaRPr>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9" name="Google Shape;559;p6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sp>
        <p:nvSpPr>
          <p:cNvPr id="558" name="Google Shape;558;p65"/>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https://www.w3ctech.com/topic/2024</a:t>
            </a:r>
            <a:endParaRPr/>
          </a:p>
        </p:txBody>
      </p:sp>
      <p:sp>
        <p:nvSpPr>
          <p:cNvPr id="560" name="Google Shape;560;p65"/>
          <p:cNvSpPr txBox="1"/>
          <p:nvPr/>
        </p:nvSpPr>
        <p:spPr>
          <a:xfrm>
            <a:off x="372250" y="643775"/>
            <a:ext cx="81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Webassembly (wasm)</a:t>
            </a:r>
            <a:endParaRPr b="1">
              <a:latin typeface="Poppins"/>
              <a:ea typeface="Poppins"/>
              <a:cs typeface="Poppins"/>
              <a:sym typeface="Poppins"/>
            </a:endParaRPr>
          </a:p>
        </p:txBody>
      </p:sp>
      <p:sp>
        <p:nvSpPr>
          <p:cNvPr id="561" name="Google Shape;561;p65"/>
          <p:cNvSpPr txBox="1"/>
          <p:nvPr/>
        </p:nvSpPr>
        <p:spPr>
          <a:xfrm>
            <a:off x="505225" y="4196000"/>
            <a:ext cx="683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There all belong to frontend, today, we focus on backend. </a:t>
            </a:r>
            <a:br>
              <a:rPr lang="en-US" b="1">
                <a:latin typeface="Poppins"/>
                <a:ea typeface="Poppins"/>
                <a:cs typeface="Poppins"/>
                <a:sym typeface="Poppins"/>
              </a:rPr>
            </a:br>
            <a:r>
              <a:rPr lang="en-US" b="1">
                <a:latin typeface="Poppins"/>
                <a:ea typeface="Poppins"/>
                <a:cs typeface="Poppins"/>
                <a:sym typeface="Poppins"/>
              </a:rPr>
              <a:t>Here wasm is sharper, stronger and infinitely imaginative !</a:t>
            </a:r>
            <a:endParaRPr b="1">
              <a:latin typeface="Poppins"/>
              <a:ea typeface="Poppins"/>
              <a:cs typeface="Poppins"/>
              <a:sym typeface="Poppins"/>
            </a:endParaRPr>
          </a:p>
        </p:txBody>
      </p:sp>
      <p:pic>
        <p:nvPicPr>
          <p:cNvPr id="562" name="Google Shape;562;p65"/>
          <p:cNvPicPr preferRelativeResize="0"/>
          <p:nvPr/>
        </p:nvPicPr>
        <p:blipFill rotWithShape="1">
          <a:blip r:embed="rId3">
            <a:alphaModFix/>
          </a:blip>
          <a:srcRect l="3035" t="6141" r="5523" b="17276"/>
          <a:stretch/>
        </p:blipFill>
        <p:spPr>
          <a:xfrm>
            <a:off x="505220" y="1094038"/>
            <a:ext cx="3840080" cy="1495775"/>
          </a:xfrm>
          <a:prstGeom prst="rect">
            <a:avLst/>
          </a:prstGeom>
          <a:noFill/>
          <a:ln>
            <a:noFill/>
          </a:ln>
        </p:spPr>
      </p:pic>
      <p:pic>
        <p:nvPicPr>
          <p:cNvPr id="563" name="Google Shape;563;p65"/>
          <p:cNvPicPr preferRelativeResize="0"/>
          <p:nvPr/>
        </p:nvPicPr>
        <p:blipFill rotWithShape="1">
          <a:blip r:embed="rId4">
            <a:alphaModFix/>
          </a:blip>
          <a:srcRect l="28373" t="7899" r="24084" b="17367"/>
          <a:stretch/>
        </p:blipFill>
        <p:spPr>
          <a:xfrm>
            <a:off x="554925" y="2639877"/>
            <a:ext cx="2045800" cy="1495775"/>
          </a:xfrm>
          <a:prstGeom prst="rect">
            <a:avLst/>
          </a:prstGeom>
          <a:noFill/>
          <a:ln>
            <a:noFill/>
          </a:ln>
        </p:spPr>
      </p:pic>
      <p:pic>
        <p:nvPicPr>
          <p:cNvPr id="564" name="Google Shape;564;p65"/>
          <p:cNvPicPr preferRelativeResize="0"/>
          <p:nvPr/>
        </p:nvPicPr>
        <p:blipFill>
          <a:blip r:embed="rId5">
            <a:alphaModFix/>
          </a:blip>
          <a:stretch>
            <a:fillRect/>
          </a:stretch>
        </p:blipFill>
        <p:spPr>
          <a:xfrm>
            <a:off x="4381500" y="325888"/>
            <a:ext cx="4762500" cy="3914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
        <p:nvSpPr>
          <p:cNvPr id="570" name="Google Shape;570;p66"/>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571" name="Google Shape;571;p66"/>
          <p:cNvSpPr txBox="1"/>
          <p:nvPr/>
        </p:nvSpPr>
        <p:spPr>
          <a:xfrm>
            <a:off x="720575" y="294525"/>
            <a:ext cx="683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Many language support wasm, because it’s a global specification, just like .class file specification. </a:t>
            </a:r>
            <a:endParaRPr>
              <a:latin typeface="Poppins"/>
              <a:ea typeface="Poppins"/>
              <a:cs typeface="Poppins"/>
              <a:sym typeface="Poppins"/>
            </a:endParaRPr>
          </a:p>
        </p:txBody>
      </p:sp>
      <p:sp>
        <p:nvSpPr>
          <p:cNvPr id="572" name="Google Shape;572;p66"/>
          <p:cNvSpPr/>
          <p:nvPr/>
        </p:nvSpPr>
        <p:spPr>
          <a:xfrm>
            <a:off x="1707900" y="1005450"/>
            <a:ext cx="1954800" cy="79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Java,Scala,Kotlin</a:t>
            </a:r>
            <a:endParaRPr/>
          </a:p>
        </p:txBody>
      </p:sp>
      <p:sp>
        <p:nvSpPr>
          <p:cNvPr id="573" name="Google Shape;573;p66"/>
          <p:cNvSpPr/>
          <p:nvPr/>
        </p:nvSpPr>
        <p:spPr>
          <a:xfrm>
            <a:off x="1707900" y="1916925"/>
            <a:ext cx="1954800" cy="79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.class</a:t>
            </a:r>
            <a:endParaRPr/>
          </a:p>
        </p:txBody>
      </p:sp>
      <p:cxnSp>
        <p:nvCxnSpPr>
          <p:cNvPr id="574" name="Google Shape;574;p66"/>
          <p:cNvCxnSpPr>
            <a:stCxn id="572" idx="2"/>
            <a:endCxn id="573" idx="0"/>
          </p:cNvCxnSpPr>
          <p:nvPr/>
        </p:nvCxnSpPr>
        <p:spPr>
          <a:xfrm>
            <a:off x="2685300" y="1798050"/>
            <a:ext cx="0" cy="118800"/>
          </a:xfrm>
          <a:prstGeom prst="straightConnector1">
            <a:avLst/>
          </a:prstGeom>
          <a:noFill/>
          <a:ln w="9525" cap="flat" cmpd="sng">
            <a:solidFill>
              <a:schemeClr val="dk2"/>
            </a:solidFill>
            <a:prstDash val="solid"/>
            <a:round/>
            <a:headEnd type="none" w="med" len="med"/>
            <a:tailEnd type="none" w="med" len="med"/>
          </a:ln>
        </p:spPr>
      </p:cxnSp>
      <p:sp>
        <p:nvSpPr>
          <p:cNvPr id="575" name="Google Shape;575;p66"/>
          <p:cNvSpPr/>
          <p:nvPr/>
        </p:nvSpPr>
        <p:spPr>
          <a:xfrm>
            <a:off x="1707900" y="2818413"/>
            <a:ext cx="1954800" cy="79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jvm</a:t>
            </a:r>
            <a:br>
              <a:rPr lang="en-US"/>
            </a:br>
            <a:r>
              <a:rPr lang="en-US"/>
              <a:t>(java runtime)</a:t>
            </a:r>
            <a:endParaRPr/>
          </a:p>
        </p:txBody>
      </p:sp>
      <p:cxnSp>
        <p:nvCxnSpPr>
          <p:cNvPr id="576" name="Google Shape;576;p66"/>
          <p:cNvCxnSpPr>
            <a:stCxn id="573" idx="2"/>
            <a:endCxn id="575" idx="0"/>
          </p:cNvCxnSpPr>
          <p:nvPr/>
        </p:nvCxnSpPr>
        <p:spPr>
          <a:xfrm>
            <a:off x="2685300" y="2709525"/>
            <a:ext cx="0" cy="108900"/>
          </a:xfrm>
          <a:prstGeom prst="straightConnector1">
            <a:avLst/>
          </a:prstGeom>
          <a:noFill/>
          <a:ln w="9525" cap="flat" cmpd="sng">
            <a:solidFill>
              <a:schemeClr val="dk2"/>
            </a:solidFill>
            <a:prstDash val="solid"/>
            <a:round/>
            <a:headEnd type="none" w="med" len="med"/>
            <a:tailEnd type="none" w="med" len="med"/>
          </a:ln>
        </p:spPr>
      </p:cxnSp>
      <p:sp>
        <p:nvSpPr>
          <p:cNvPr id="577" name="Google Shape;577;p66"/>
          <p:cNvSpPr/>
          <p:nvPr/>
        </p:nvSpPr>
        <p:spPr>
          <a:xfrm>
            <a:off x="4002150" y="2068925"/>
            <a:ext cx="1209300" cy="39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6"/>
          <p:cNvSpPr/>
          <p:nvPr/>
        </p:nvSpPr>
        <p:spPr>
          <a:xfrm>
            <a:off x="5550900" y="959900"/>
            <a:ext cx="1954800" cy="79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c,c++,rust,java,go,js….</a:t>
            </a:r>
            <a:endParaRPr/>
          </a:p>
        </p:txBody>
      </p:sp>
      <p:sp>
        <p:nvSpPr>
          <p:cNvPr id="579" name="Google Shape;579;p66"/>
          <p:cNvSpPr/>
          <p:nvPr/>
        </p:nvSpPr>
        <p:spPr>
          <a:xfrm>
            <a:off x="5550900" y="1871375"/>
            <a:ext cx="1954800" cy="79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.wasm</a:t>
            </a:r>
            <a:endParaRPr/>
          </a:p>
        </p:txBody>
      </p:sp>
      <p:cxnSp>
        <p:nvCxnSpPr>
          <p:cNvPr id="580" name="Google Shape;580;p66"/>
          <p:cNvCxnSpPr>
            <a:stCxn id="578" idx="2"/>
            <a:endCxn id="579" idx="0"/>
          </p:cNvCxnSpPr>
          <p:nvPr/>
        </p:nvCxnSpPr>
        <p:spPr>
          <a:xfrm>
            <a:off x="6528300" y="1752500"/>
            <a:ext cx="0" cy="118800"/>
          </a:xfrm>
          <a:prstGeom prst="straightConnector1">
            <a:avLst/>
          </a:prstGeom>
          <a:noFill/>
          <a:ln w="9525" cap="flat" cmpd="sng">
            <a:solidFill>
              <a:schemeClr val="dk2"/>
            </a:solidFill>
            <a:prstDash val="solid"/>
            <a:round/>
            <a:headEnd type="none" w="med" len="med"/>
            <a:tailEnd type="none" w="med" len="med"/>
          </a:ln>
        </p:spPr>
      </p:cxnSp>
      <p:sp>
        <p:nvSpPr>
          <p:cNvPr id="581" name="Google Shape;581;p66"/>
          <p:cNvSpPr/>
          <p:nvPr/>
        </p:nvSpPr>
        <p:spPr>
          <a:xfrm>
            <a:off x="5550900" y="2818425"/>
            <a:ext cx="1954800" cy="79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wasm-runtime</a:t>
            </a:r>
            <a:endParaRPr/>
          </a:p>
        </p:txBody>
      </p:sp>
      <p:cxnSp>
        <p:nvCxnSpPr>
          <p:cNvPr id="582" name="Google Shape;582;p66"/>
          <p:cNvCxnSpPr>
            <a:stCxn id="579" idx="2"/>
            <a:endCxn id="581" idx="0"/>
          </p:cNvCxnSpPr>
          <p:nvPr/>
        </p:nvCxnSpPr>
        <p:spPr>
          <a:xfrm>
            <a:off x="6528300" y="2663975"/>
            <a:ext cx="0" cy="15450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66"/>
          <p:cNvSpPr txBox="1"/>
          <p:nvPr/>
        </p:nvSpPr>
        <p:spPr>
          <a:xfrm>
            <a:off x="720575" y="3625225"/>
            <a:ext cx="7396500" cy="171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Compare to jvm: </a:t>
            </a:r>
            <a:endParaRPr>
              <a:latin typeface="Poppins"/>
              <a:ea typeface="Poppins"/>
              <a:cs typeface="Poppins"/>
              <a:sym typeface="Poppins"/>
            </a:endParaRPr>
          </a:p>
          <a:p>
            <a:pPr marL="457200" lvl="0" indent="-301625" algn="l" rtl="0">
              <a:spcBef>
                <a:spcPts val="0"/>
              </a:spcBef>
              <a:spcAft>
                <a:spcPts val="0"/>
              </a:spcAft>
              <a:buClr>
                <a:srgbClr val="232629"/>
              </a:buClr>
              <a:buSzPts val="1150"/>
              <a:buChar char="-"/>
            </a:pPr>
            <a:r>
              <a:rPr lang="en-US" sz="1150">
                <a:solidFill>
                  <a:srgbClr val="232629"/>
                </a:solidFill>
                <a:highlight>
                  <a:srgbClr val="FFFFFF"/>
                </a:highlight>
              </a:rPr>
              <a:t>wasm supports streaming compilation - i.e. you can start compiling the code while downloading</a:t>
            </a:r>
            <a:endParaRPr sz="1150">
              <a:solidFill>
                <a:srgbClr val="232629"/>
              </a:solidFill>
              <a:highlight>
                <a:srgbClr val="FFFFFF"/>
              </a:highlight>
            </a:endParaRPr>
          </a:p>
          <a:p>
            <a:pPr marL="457200" lvl="0" indent="-301625" algn="l" rtl="0">
              <a:lnSpc>
                <a:spcPct val="115000"/>
              </a:lnSpc>
              <a:spcBef>
                <a:spcPts val="0"/>
              </a:spcBef>
              <a:spcAft>
                <a:spcPts val="0"/>
              </a:spcAft>
              <a:buClr>
                <a:srgbClr val="232629"/>
              </a:buClr>
              <a:buSzPts val="1150"/>
              <a:buChar char="-"/>
            </a:pPr>
            <a:r>
              <a:rPr lang="en-US" sz="1150">
                <a:solidFill>
                  <a:srgbClr val="232629"/>
                </a:solidFill>
                <a:highlight>
                  <a:srgbClr val="FFFFFF"/>
                </a:highlight>
              </a:rPr>
              <a:t>simple validation rules compared to Java / JVM languages</a:t>
            </a:r>
            <a:endParaRPr sz="1150">
              <a:solidFill>
                <a:srgbClr val="232629"/>
              </a:solidFill>
              <a:highlight>
                <a:srgbClr val="FFFFFF"/>
              </a:highlight>
            </a:endParaRPr>
          </a:p>
          <a:p>
            <a:pPr marL="457200" lvl="0" indent="-301625" algn="l" rtl="0">
              <a:lnSpc>
                <a:spcPct val="115000"/>
              </a:lnSpc>
              <a:spcBef>
                <a:spcPts val="0"/>
              </a:spcBef>
              <a:spcAft>
                <a:spcPts val="0"/>
              </a:spcAft>
              <a:buClr>
                <a:srgbClr val="232629"/>
              </a:buClr>
              <a:buSzPts val="1150"/>
              <a:buChar char="-"/>
            </a:pPr>
            <a:r>
              <a:rPr lang="en-US" sz="1150">
                <a:solidFill>
                  <a:srgbClr val="232629"/>
                </a:solidFill>
                <a:highlight>
                  <a:srgbClr val="FFFFFF"/>
                </a:highlight>
              </a:rPr>
              <a:t>isolation, secure, simple, minimising the overall attack surface</a:t>
            </a:r>
            <a:endParaRPr sz="1150">
              <a:solidFill>
                <a:srgbClr val="232629"/>
              </a:solidFill>
              <a:highlight>
                <a:srgbClr val="FFFFFF"/>
              </a:highlight>
            </a:endParaRPr>
          </a:p>
          <a:p>
            <a:pPr marL="457200" lvl="0" indent="-301625" algn="l" rtl="0">
              <a:lnSpc>
                <a:spcPct val="115000"/>
              </a:lnSpc>
              <a:spcBef>
                <a:spcPts val="0"/>
              </a:spcBef>
              <a:spcAft>
                <a:spcPts val="0"/>
              </a:spcAft>
              <a:buClr>
                <a:srgbClr val="232629"/>
              </a:buClr>
              <a:buSzPts val="1150"/>
              <a:buChar char="-"/>
            </a:pPr>
            <a:r>
              <a:rPr lang="en-US" sz="1150">
                <a:solidFill>
                  <a:srgbClr val="232629"/>
                </a:solidFill>
                <a:highlight>
                  <a:srgbClr val="FFFFFF"/>
                </a:highlight>
              </a:rPr>
              <a:t>many languages</a:t>
            </a:r>
            <a:endParaRPr sz="1150">
              <a:solidFill>
                <a:srgbClr val="232629"/>
              </a:solidFill>
              <a:highlight>
                <a:srgbClr val="FFFFFF"/>
              </a:highlight>
            </a:endParaRPr>
          </a:p>
          <a:p>
            <a:pPr marL="0" lvl="0" indent="0" algn="l" rtl="0">
              <a:spcBef>
                <a:spcPts val="2400"/>
              </a:spcBef>
              <a:spcAft>
                <a:spcPts val="0"/>
              </a:spcAft>
              <a:buNone/>
            </a:pPr>
            <a:endParaRPr>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589" name="Google Shape;589;p67"/>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590" name="Google Shape;590;p67"/>
          <p:cNvSpPr txBox="1"/>
          <p:nvPr/>
        </p:nvSpPr>
        <p:spPr>
          <a:xfrm>
            <a:off x="704025" y="577025"/>
            <a:ext cx="683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333333"/>
                </a:solidFill>
                <a:highlight>
                  <a:srgbClr val="FFFFFF"/>
                </a:highlight>
                <a:latin typeface="Helvetica Neue"/>
                <a:ea typeface="Helvetica Neue"/>
                <a:cs typeface="Helvetica Neue"/>
                <a:sym typeface="Helvetica Neue"/>
              </a:rPr>
              <a:t>Wasm is being adopted by cloud native</a:t>
            </a:r>
            <a:endParaRPr>
              <a:latin typeface="Poppins"/>
              <a:ea typeface="Poppins"/>
              <a:cs typeface="Poppins"/>
              <a:sym typeface="Poppins"/>
            </a:endParaRPr>
          </a:p>
        </p:txBody>
      </p:sp>
      <p:pic>
        <p:nvPicPr>
          <p:cNvPr id="591" name="Google Shape;591;p67"/>
          <p:cNvPicPr preferRelativeResize="0"/>
          <p:nvPr/>
        </p:nvPicPr>
        <p:blipFill>
          <a:blip r:embed="rId3">
            <a:alphaModFix/>
          </a:blip>
          <a:stretch>
            <a:fillRect/>
          </a:stretch>
        </p:blipFill>
        <p:spPr>
          <a:xfrm>
            <a:off x="301525" y="914275"/>
            <a:ext cx="5686501" cy="3181095"/>
          </a:xfrm>
          <a:prstGeom prst="rect">
            <a:avLst/>
          </a:prstGeom>
          <a:noFill/>
          <a:ln>
            <a:noFill/>
          </a:ln>
        </p:spPr>
      </p:pic>
      <p:pic>
        <p:nvPicPr>
          <p:cNvPr id="592" name="Google Shape;592;p67"/>
          <p:cNvPicPr preferRelativeResize="0"/>
          <p:nvPr/>
        </p:nvPicPr>
        <p:blipFill>
          <a:blip r:embed="rId4">
            <a:alphaModFix/>
          </a:blip>
          <a:stretch>
            <a:fillRect/>
          </a:stretch>
        </p:blipFill>
        <p:spPr>
          <a:xfrm>
            <a:off x="4333850" y="1747475"/>
            <a:ext cx="4681775" cy="1433200"/>
          </a:xfrm>
          <a:prstGeom prst="rect">
            <a:avLst/>
          </a:prstGeom>
          <a:noFill/>
          <a:ln>
            <a:noFill/>
          </a:ln>
        </p:spPr>
      </p:pic>
      <p:pic>
        <p:nvPicPr>
          <p:cNvPr id="593" name="Google Shape;593;p67"/>
          <p:cNvPicPr preferRelativeResize="0"/>
          <p:nvPr/>
        </p:nvPicPr>
        <p:blipFill rotWithShape="1">
          <a:blip r:embed="rId5">
            <a:alphaModFix/>
          </a:blip>
          <a:srcRect r="17972"/>
          <a:stretch/>
        </p:blipFill>
        <p:spPr>
          <a:xfrm>
            <a:off x="4333849" y="3180675"/>
            <a:ext cx="4810149" cy="1147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6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598" name="Google Shape;598;p68"/>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https://wasmedge.org/wasm_linux_container/</a:t>
            </a:r>
            <a:endParaRPr/>
          </a:p>
        </p:txBody>
      </p:sp>
      <p:sp>
        <p:nvSpPr>
          <p:cNvPr id="600" name="Google Shape;600;p68"/>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601" name="Google Shape;601;p68"/>
          <p:cNvSpPr txBox="1"/>
          <p:nvPr/>
        </p:nvSpPr>
        <p:spPr>
          <a:xfrm>
            <a:off x="487875" y="288075"/>
            <a:ext cx="36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container vs wasm</a:t>
            </a:r>
            <a:endParaRPr b="1">
              <a:latin typeface="Poppins"/>
              <a:ea typeface="Poppins"/>
              <a:cs typeface="Poppins"/>
              <a:sym typeface="Poppins"/>
            </a:endParaRPr>
          </a:p>
        </p:txBody>
      </p:sp>
      <p:pic>
        <p:nvPicPr>
          <p:cNvPr id="602" name="Google Shape;602;p68"/>
          <p:cNvPicPr preferRelativeResize="0"/>
          <p:nvPr/>
        </p:nvPicPr>
        <p:blipFill>
          <a:blip r:embed="rId3">
            <a:alphaModFix/>
          </a:blip>
          <a:stretch>
            <a:fillRect/>
          </a:stretch>
        </p:blipFill>
        <p:spPr>
          <a:xfrm>
            <a:off x="878125" y="832027"/>
            <a:ext cx="6942575" cy="1550075"/>
          </a:xfrm>
          <a:prstGeom prst="rect">
            <a:avLst/>
          </a:prstGeom>
          <a:noFill/>
          <a:ln>
            <a:noFill/>
          </a:ln>
        </p:spPr>
      </p:pic>
      <p:pic>
        <p:nvPicPr>
          <p:cNvPr id="603" name="Google Shape;603;p68"/>
          <p:cNvPicPr preferRelativeResize="0"/>
          <p:nvPr/>
        </p:nvPicPr>
        <p:blipFill>
          <a:blip r:embed="rId4">
            <a:alphaModFix/>
          </a:blip>
          <a:stretch>
            <a:fillRect/>
          </a:stretch>
        </p:blipFill>
        <p:spPr>
          <a:xfrm>
            <a:off x="878125" y="2382100"/>
            <a:ext cx="6942573" cy="2054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609" name="Google Shape;609;p69"/>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610" name="Google Shape;610;p69"/>
          <p:cNvPicPr preferRelativeResize="0"/>
          <p:nvPr/>
        </p:nvPicPr>
        <p:blipFill rotWithShape="1">
          <a:blip r:embed="rId3">
            <a:alphaModFix/>
          </a:blip>
          <a:srcRect l="9150" r="13956"/>
          <a:stretch/>
        </p:blipFill>
        <p:spPr>
          <a:xfrm>
            <a:off x="1148975" y="304800"/>
            <a:ext cx="6364301" cy="43568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430" name="Google Shape;430;p52"/>
          <p:cNvSpPr txBox="1"/>
          <p:nvPr/>
        </p:nvSpPr>
        <p:spPr>
          <a:xfrm>
            <a:off x="1231375" y="1155773"/>
            <a:ext cx="1830300" cy="42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100">
                <a:solidFill>
                  <a:srgbClr val="231F20"/>
                </a:solidFill>
                <a:latin typeface="Cambria"/>
                <a:ea typeface="Cambria"/>
                <a:cs typeface="Cambria"/>
                <a:sym typeface="Cambria"/>
              </a:rPr>
              <a:t>Agenda</a:t>
            </a:r>
            <a:endParaRPr sz="2100">
              <a:solidFill>
                <a:srgbClr val="231F20"/>
              </a:solidFill>
              <a:latin typeface="Cambria"/>
              <a:ea typeface="Cambria"/>
              <a:cs typeface="Cambria"/>
              <a:sym typeface="Cambria"/>
            </a:endParaRPr>
          </a:p>
        </p:txBody>
      </p:sp>
      <p:sp>
        <p:nvSpPr>
          <p:cNvPr id="431" name="Google Shape;431;p52"/>
          <p:cNvSpPr txBox="1"/>
          <p:nvPr/>
        </p:nvSpPr>
        <p:spPr>
          <a:xfrm>
            <a:off x="2632953" y="999077"/>
            <a:ext cx="3878100" cy="2561700"/>
          </a:xfrm>
          <a:prstGeom prst="rect">
            <a:avLst/>
          </a:prstGeom>
          <a:noFill/>
          <a:ln>
            <a:noFill/>
          </a:ln>
        </p:spPr>
        <p:txBody>
          <a:bodyPr spcFirstLastPara="1" wrap="square" lIns="0" tIns="0" rIns="0" bIns="0" anchor="t" anchorCtr="0">
            <a:noAutofit/>
          </a:bodyPr>
          <a:lstStyle/>
          <a:p>
            <a:pPr marL="0" lvl="0" indent="0" algn="l" rtl="0">
              <a:lnSpc>
                <a:spcPct val="200000"/>
              </a:lnSpc>
              <a:spcBef>
                <a:spcPts val="0"/>
              </a:spcBef>
              <a:spcAft>
                <a:spcPts val="0"/>
              </a:spcAft>
              <a:buNone/>
            </a:pPr>
            <a:endParaRPr>
              <a:solidFill>
                <a:srgbClr val="231F20"/>
              </a:solidFill>
              <a:latin typeface="Cambria"/>
              <a:ea typeface="Cambria"/>
              <a:cs typeface="Cambria"/>
              <a:sym typeface="Cambria"/>
            </a:endParaRPr>
          </a:p>
          <a:p>
            <a:pPr marL="0" lvl="0" indent="-123825" algn="l" rtl="0">
              <a:lnSpc>
                <a:spcPct val="200000"/>
              </a:lnSpc>
              <a:spcBef>
                <a:spcPts val="400"/>
              </a:spcBef>
              <a:spcAft>
                <a:spcPts val="0"/>
              </a:spcAft>
              <a:buClr>
                <a:srgbClr val="231F20"/>
              </a:buClr>
              <a:buSzPts val="600"/>
              <a:buFont typeface="Cambria"/>
              <a:buChar char="▶"/>
            </a:pPr>
            <a:r>
              <a:rPr lang="en-US" b="1">
                <a:solidFill>
                  <a:srgbClr val="231F20"/>
                </a:solidFill>
                <a:latin typeface="Cambria"/>
                <a:ea typeface="Cambria"/>
                <a:cs typeface="Cambria"/>
                <a:sym typeface="Cambria"/>
              </a:rPr>
              <a:t>1 The Evolution of Virtualization Technology</a:t>
            </a:r>
            <a:endParaRPr b="1">
              <a:solidFill>
                <a:srgbClr val="231F20"/>
              </a:solidFill>
              <a:latin typeface="Cambria"/>
              <a:ea typeface="Cambria"/>
              <a:cs typeface="Cambria"/>
              <a:sym typeface="Cambria"/>
            </a:endParaRPr>
          </a:p>
          <a:p>
            <a:pPr marL="0" lvl="0" indent="-123825" algn="l" rtl="0">
              <a:lnSpc>
                <a:spcPct val="200000"/>
              </a:lnSpc>
              <a:spcBef>
                <a:spcPts val="0"/>
              </a:spcBef>
              <a:spcAft>
                <a:spcPts val="0"/>
              </a:spcAft>
              <a:buClr>
                <a:srgbClr val="231F20"/>
              </a:buClr>
              <a:buSzPts val="600"/>
              <a:buFont typeface="Cambria"/>
              <a:buChar char="▶"/>
            </a:pPr>
            <a:r>
              <a:rPr lang="en-US" b="1">
                <a:solidFill>
                  <a:srgbClr val="231F20"/>
                </a:solidFill>
                <a:latin typeface="Cambria"/>
                <a:ea typeface="Cambria"/>
                <a:cs typeface="Cambria"/>
                <a:sym typeface="Cambria"/>
              </a:rPr>
              <a:t>2 The Container Runtime Structure</a:t>
            </a:r>
            <a:endParaRPr b="1">
              <a:solidFill>
                <a:srgbClr val="231F20"/>
              </a:solidFill>
              <a:latin typeface="Cambria"/>
              <a:ea typeface="Cambria"/>
              <a:cs typeface="Cambria"/>
              <a:sym typeface="Cambria"/>
            </a:endParaRPr>
          </a:p>
          <a:p>
            <a:pPr marL="0" lvl="0" indent="-123825" algn="l" rtl="0">
              <a:lnSpc>
                <a:spcPct val="200000"/>
              </a:lnSpc>
              <a:spcBef>
                <a:spcPts val="0"/>
              </a:spcBef>
              <a:spcAft>
                <a:spcPts val="0"/>
              </a:spcAft>
              <a:buClr>
                <a:srgbClr val="231F20"/>
              </a:buClr>
              <a:buSzPts val="600"/>
              <a:buFont typeface="Cambria"/>
              <a:buChar char="▶"/>
            </a:pPr>
            <a:r>
              <a:rPr lang="en-US" b="1">
                <a:solidFill>
                  <a:srgbClr val="231F20"/>
                </a:solidFill>
                <a:latin typeface="Cambria"/>
                <a:ea typeface="Cambria"/>
                <a:cs typeface="Cambria"/>
                <a:sym typeface="Cambria"/>
              </a:rPr>
              <a:t>3 Webassembly Overview</a:t>
            </a:r>
            <a:endParaRPr b="1">
              <a:solidFill>
                <a:srgbClr val="231F20"/>
              </a:solidFill>
              <a:latin typeface="Cambria"/>
              <a:ea typeface="Cambria"/>
              <a:cs typeface="Cambria"/>
              <a:sym typeface="Cambria"/>
            </a:endParaRPr>
          </a:p>
          <a:p>
            <a:pPr marL="0" lvl="0" indent="-123825" algn="l" rtl="0">
              <a:lnSpc>
                <a:spcPct val="200000"/>
              </a:lnSpc>
              <a:spcBef>
                <a:spcPts val="0"/>
              </a:spcBef>
              <a:spcAft>
                <a:spcPts val="0"/>
              </a:spcAft>
              <a:buClr>
                <a:srgbClr val="231F20"/>
              </a:buClr>
              <a:buSzPts val="600"/>
              <a:buFont typeface="Cambria"/>
              <a:buChar char="▶"/>
            </a:pPr>
            <a:r>
              <a:rPr lang="en-US" b="1">
                <a:solidFill>
                  <a:srgbClr val="231F20"/>
                </a:solidFill>
                <a:latin typeface="Cambria"/>
                <a:ea typeface="Cambria"/>
                <a:cs typeface="Cambria"/>
                <a:sym typeface="Cambria"/>
              </a:rPr>
              <a:t>4 Wasm: quo and future</a:t>
            </a:r>
            <a:endParaRPr b="1">
              <a:solidFill>
                <a:srgbClr val="231F20"/>
              </a:solidFill>
              <a:latin typeface="Cambria"/>
              <a:ea typeface="Cambria"/>
              <a:cs typeface="Cambria"/>
              <a:sym typeface="Cambria"/>
            </a:endParaRPr>
          </a:p>
        </p:txBody>
      </p:sp>
      <p:cxnSp>
        <p:nvCxnSpPr>
          <p:cNvPr id="432" name="Google Shape;432;p52"/>
          <p:cNvCxnSpPr/>
          <p:nvPr/>
        </p:nvCxnSpPr>
        <p:spPr>
          <a:xfrm>
            <a:off x="2392008" y="1279490"/>
            <a:ext cx="0" cy="21702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
        <p:nvSpPr>
          <p:cNvPr id="616" name="Google Shape;616;p70"/>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pic>
        <p:nvPicPr>
          <p:cNvPr id="617" name="Google Shape;617;p70"/>
          <p:cNvPicPr preferRelativeResize="0"/>
          <p:nvPr/>
        </p:nvPicPr>
        <p:blipFill>
          <a:blip r:embed="rId3">
            <a:alphaModFix/>
          </a:blip>
          <a:stretch>
            <a:fillRect/>
          </a:stretch>
        </p:blipFill>
        <p:spPr>
          <a:xfrm>
            <a:off x="902088" y="1215475"/>
            <a:ext cx="2823467" cy="1885950"/>
          </a:xfrm>
          <a:prstGeom prst="rect">
            <a:avLst/>
          </a:prstGeom>
          <a:noFill/>
          <a:ln>
            <a:noFill/>
          </a:ln>
        </p:spPr>
      </p:pic>
      <p:pic>
        <p:nvPicPr>
          <p:cNvPr id="618" name="Google Shape;618;p70"/>
          <p:cNvPicPr preferRelativeResize="0"/>
          <p:nvPr/>
        </p:nvPicPr>
        <p:blipFill rotWithShape="1">
          <a:blip r:embed="rId4">
            <a:alphaModFix/>
          </a:blip>
          <a:srcRect l="5523" r="47468"/>
          <a:stretch/>
        </p:blipFill>
        <p:spPr>
          <a:xfrm>
            <a:off x="3847125" y="1316325"/>
            <a:ext cx="3805349" cy="1785100"/>
          </a:xfrm>
          <a:prstGeom prst="rect">
            <a:avLst/>
          </a:prstGeom>
          <a:noFill/>
          <a:ln>
            <a:noFill/>
          </a:ln>
        </p:spPr>
      </p:pic>
      <p:sp>
        <p:nvSpPr>
          <p:cNvPr id="619" name="Google Shape;619;p70"/>
          <p:cNvSpPr txBox="1"/>
          <p:nvPr/>
        </p:nvSpPr>
        <p:spPr>
          <a:xfrm>
            <a:off x="487875" y="288075"/>
            <a:ext cx="36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Start time</a:t>
            </a:r>
            <a:endParaRPr b="1">
              <a:latin typeface="Poppins"/>
              <a:ea typeface="Poppins"/>
              <a:cs typeface="Poppins"/>
              <a:sym typeface="Poppins"/>
            </a:endParaRPr>
          </a:p>
        </p:txBody>
      </p:sp>
      <p:sp>
        <p:nvSpPr>
          <p:cNvPr id="620" name="Google Shape;620;p70"/>
          <p:cNvSpPr txBox="1"/>
          <p:nvPr/>
        </p:nvSpPr>
        <p:spPr>
          <a:xfrm>
            <a:off x="793600" y="916125"/>
            <a:ext cx="554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aws lambda (based on container or microVM)(21s)</a:t>
            </a:r>
            <a:endParaRPr>
              <a:latin typeface="Poppins"/>
              <a:ea typeface="Poppins"/>
              <a:cs typeface="Poppins"/>
              <a:sym typeface="Poppins"/>
            </a:endParaRPr>
          </a:p>
        </p:txBody>
      </p:sp>
      <p:sp>
        <p:nvSpPr>
          <p:cNvPr id="621" name="Google Shape;621;p70"/>
          <p:cNvSpPr txBox="1"/>
          <p:nvPr/>
        </p:nvSpPr>
        <p:spPr>
          <a:xfrm>
            <a:off x="902100" y="3228425"/>
            <a:ext cx="725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spin (based on wasm-runtime, run the wasm file for each request)(255ms)</a:t>
            </a:r>
            <a:endParaRPr>
              <a:latin typeface="Poppins"/>
              <a:ea typeface="Poppins"/>
              <a:cs typeface="Poppins"/>
              <a:sym typeface="Poppins"/>
            </a:endParaRPr>
          </a:p>
        </p:txBody>
      </p:sp>
      <p:pic>
        <p:nvPicPr>
          <p:cNvPr id="622" name="Google Shape;622;p70"/>
          <p:cNvPicPr preferRelativeResize="0"/>
          <p:nvPr/>
        </p:nvPicPr>
        <p:blipFill>
          <a:blip r:embed="rId5">
            <a:alphaModFix/>
          </a:blip>
          <a:stretch>
            <a:fillRect/>
          </a:stretch>
        </p:blipFill>
        <p:spPr>
          <a:xfrm>
            <a:off x="1641887" y="3515800"/>
            <a:ext cx="4069236" cy="1627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836F78-A80D-A195-C4EA-D617A2E0A9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
        <p:nvSpPr>
          <p:cNvPr id="4" name="标题 3">
            <a:extLst>
              <a:ext uri="{FF2B5EF4-FFF2-40B4-BE49-F238E27FC236}">
                <a16:creationId xmlns:a16="http://schemas.microsoft.com/office/drawing/2014/main" id="{B1B190F3-E0F2-1877-E16D-55634435DCCB}"/>
              </a:ext>
            </a:extLst>
          </p:cNvPr>
          <p:cNvSpPr>
            <a:spLocks noGrp="1"/>
          </p:cNvSpPr>
          <p:nvPr>
            <p:ph type="title" idx="4294967295"/>
          </p:nvPr>
        </p:nvSpPr>
        <p:spPr>
          <a:xfrm>
            <a:off x="0" y="1879600"/>
            <a:ext cx="7129463" cy="847725"/>
          </a:xfrm>
        </p:spPr>
        <p:txBody>
          <a:bodyPr/>
          <a:lstStyle/>
          <a:p>
            <a:r>
              <a:rPr lang="en-US" altLang="zh-CN" sz="2000" b="1" dirty="0">
                <a:latin typeface="Cambria"/>
                <a:ea typeface="Cambria"/>
                <a:cs typeface="Cambria"/>
                <a:sym typeface="Cambria"/>
              </a:rPr>
              <a:t>4 WASM: QUO and FUTURE</a:t>
            </a:r>
            <a:endParaRPr lang="zh-CN" altLang="en-US" dirty="0"/>
          </a:p>
        </p:txBody>
      </p:sp>
    </p:spTree>
    <p:extLst>
      <p:ext uri="{BB962C8B-B14F-4D97-AF65-F5344CB8AC3E}">
        <p14:creationId xmlns:p14="http://schemas.microsoft.com/office/powerpoint/2010/main" val="3435257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635" name="Google Shape;635;p72"/>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636" name="Google Shape;636;p72"/>
          <p:cNvSpPr txBox="1"/>
          <p:nvPr/>
        </p:nvSpPr>
        <p:spPr>
          <a:xfrm>
            <a:off x="487875" y="288075"/>
            <a:ext cx="36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1 Docker + Wasm</a:t>
            </a:r>
            <a:endParaRPr b="1">
              <a:latin typeface="Poppins"/>
              <a:ea typeface="Poppins"/>
              <a:cs typeface="Poppins"/>
              <a:sym typeface="Poppins"/>
            </a:endParaRPr>
          </a:p>
        </p:txBody>
      </p:sp>
      <p:pic>
        <p:nvPicPr>
          <p:cNvPr id="637" name="Google Shape;637;p72"/>
          <p:cNvPicPr preferRelativeResize="0"/>
          <p:nvPr/>
        </p:nvPicPr>
        <p:blipFill>
          <a:blip r:embed="rId3">
            <a:alphaModFix/>
          </a:blip>
          <a:stretch>
            <a:fillRect/>
          </a:stretch>
        </p:blipFill>
        <p:spPr>
          <a:xfrm>
            <a:off x="1211288" y="1210213"/>
            <a:ext cx="6721425" cy="2723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3" name="Google Shape;643;p7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
        <p:nvSpPr>
          <p:cNvPr id="642" name="Google Shape;642;p73"/>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https://www.docker.com/blog/docker-wasm-technical-preview/</a:t>
            </a:r>
            <a:endParaRPr/>
          </a:p>
        </p:txBody>
      </p:sp>
      <p:sp>
        <p:nvSpPr>
          <p:cNvPr id="644" name="Google Shape;644;p73"/>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645" name="Google Shape;645;p73"/>
          <p:cNvSpPr txBox="1"/>
          <p:nvPr/>
        </p:nvSpPr>
        <p:spPr>
          <a:xfrm>
            <a:off x="487875" y="288075"/>
            <a:ext cx="36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1 Docker + Wasm</a:t>
            </a:r>
            <a:endParaRPr b="1">
              <a:latin typeface="Poppins"/>
              <a:ea typeface="Poppins"/>
              <a:cs typeface="Poppins"/>
              <a:sym typeface="Poppins"/>
            </a:endParaRPr>
          </a:p>
        </p:txBody>
      </p:sp>
      <p:pic>
        <p:nvPicPr>
          <p:cNvPr id="646" name="Google Shape;646;p73"/>
          <p:cNvPicPr preferRelativeResize="0"/>
          <p:nvPr/>
        </p:nvPicPr>
        <p:blipFill>
          <a:blip r:embed="rId3">
            <a:alphaModFix/>
          </a:blip>
          <a:stretch>
            <a:fillRect/>
          </a:stretch>
        </p:blipFill>
        <p:spPr>
          <a:xfrm>
            <a:off x="1638300" y="981175"/>
            <a:ext cx="5867400" cy="3467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
        <p:nvSpPr>
          <p:cNvPr id="652" name="Google Shape;652;p74"/>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653" name="Google Shape;653;p74"/>
          <p:cNvSpPr txBox="1"/>
          <p:nvPr/>
        </p:nvSpPr>
        <p:spPr>
          <a:xfrm>
            <a:off x="487875" y="288075"/>
            <a:ext cx="36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1 Docker + Wasm</a:t>
            </a:r>
            <a:endParaRPr b="1">
              <a:latin typeface="Poppins"/>
              <a:ea typeface="Poppins"/>
              <a:cs typeface="Poppins"/>
              <a:sym typeface="Poppins"/>
            </a:endParaRPr>
          </a:p>
        </p:txBody>
      </p:sp>
      <p:sp>
        <p:nvSpPr>
          <p:cNvPr id="654" name="Google Shape;654;p74"/>
          <p:cNvSpPr txBox="1"/>
          <p:nvPr/>
        </p:nvSpPr>
        <p:spPr>
          <a:xfrm>
            <a:off x="989675" y="1045425"/>
            <a:ext cx="639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git clone https://github.com/second-state/microservice-rust-mysql.git</a:t>
            </a:r>
            <a:endParaRPr/>
          </a:p>
        </p:txBody>
      </p:sp>
      <p:sp>
        <p:nvSpPr>
          <p:cNvPr id="655" name="Google Shape;655;p74"/>
          <p:cNvSpPr txBox="1"/>
          <p:nvPr/>
        </p:nvSpPr>
        <p:spPr>
          <a:xfrm>
            <a:off x="989675" y="1880850"/>
            <a:ext cx="639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docker compose up</a:t>
            </a:r>
            <a:endParaRPr/>
          </a:p>
        </p:txBody>
      </p:sp>
      <p:pic>
        <p:nvPicPr>
          <p:cNvPr id="656" name="Google Shape;656;p74"/>
          <p:cNvPicPr preferRelativeResize="0"/>
          <p:nvPr/>
        </p:nvPicPr>
        <p:blipFill>
          <a:blip r:embed="rId3">
            <a:alphaModFix/>
          </a:blip>
          <a:stretch>
            <a:fillRect/>
          </a:stretch>
        </p:blipFill>
        <p:spPr>
          <a:xfrm>
            <a:off x="2881500" y="1474969"/>
            <a:ext cx="5123000" cy="32368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sp>
        <p:nvSpPr>
          <p:cNvPr id="662" name="Google Shape;662;p75"/>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663" name="Google Shape;663;p75"/>
          <p:cNvSpPr txBox="1"/>
          <p:nvPr/>
        </p:nvSpPr>
        <p:spPr>
          <a:xfrm>
            <a:off x="487875" y="288075"/>
            <a:ext cx="36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1 Docker + Wasm</a:t>
            </a:r>
            <a:endParaRPr b="1">
              <a:latin typeface="Poppins"/>
              <a:ea typeface="Poppins"/>
              <a:cs typeface="Poppins"/>
              <a:sym typeface="Poppins"/>
            </a:endParaRPr>
          </a:p>
        </p:txBody>
      </p:sp>
      <p:sp>
        <p:nvSpPr>
          <p:cNvPr id="664" name="Google Shape;664;p75"/>
          <p:cNvSpPr txBox="1"/>
          <p:nvPr/>
        </p:nvSpPr>
        <p:spPr>
          <a:xfrm>
            <a:off x="989675" y="1045425"/>
            <a:ext cx="194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Show a simple demo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70" name="Google Shape;670;p7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sp>
        <p:nvSpPr>
          <p:cNvPr id="669" name="Google Shape;669;p7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https://www.fermyon.com/blog/introducing-spin</a:t>
            </a:r>
            <a:endParaRPr/>
          </a:p>
        </p:txBody>
      </p:sp>
      <p:sp>
        <p:nvSpPr>
          <p:cNvPr id="671" name="Google Shape;671;p76"/>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672" name="Google Shape;672;p76"/>
          <p:cNvSpPr txBox="1"/>
          <p:nvPr/>
        </p:nvSpPr>
        <p:spPr>
          <a:xfrm>
            <a:off x="487875" y="288075"/>
            <a:ext cx="36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2 Faas + Wasm</a:t>
            </a:r>
            <a:endParaRPr b="1">
              <a:latin typeface="Poppins"/>
              <a:ea typeface="Poppins"/>
              <a:cs typeface="Poppins"/>
              <a:sym typeface="Poppins"/>
            </a:endParaRPr>
          </a:p>
        </p:txBody>
      </p:sp>
      <p:pic>
        <p:nvPicPr>
          <p:cNvPr id="673" name="Google Shape;673;p76"/>
          <p:cNvPicPr preferRelativeResize="0"/>
          <p:nvPr/>
        </p:nvPicPr>
        <p:blipFill>
          <a:blip r:embed="rId3">
            <a:alphaModFix/>
          </a:blip>
          <a:stretch>
            <a:fillRect/>
          </a:stretch>
        </p:blipFill>
        <p:spPr>
          <a:xfrm>
            <a:off x="3372848" y="849650"/>
            <a:ext cx="2398302" cy="1024350"/>
          </a:xfrm>
          <a:prstGeom prst="rect">
            <a:avLst/>
          </a:prstGeom>
          <a:noFill/>
          <a:ln>
            <a:noFill/>
          </a:ln>
        </p:spPr>
      </p:pic>
      <p:sp>
        <p:nvSpPr>
          <p:cNvPr id="674" name="Google Shape;674;p76"/>
          <p:cNvSpPr txBox="1"/>
          <p:nvPr/>
        </p:nvSpPr>
        <p:spPr>
          <a:xfrm>
            <a:off x="779400" y="1934100"/>
            <a:ext cx="7585200" cy="1275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1800"/>
              </a:spcBef>
              <a:spcAft>
                <a:spcPts val="0"/>
              </a:spcAft>
              <a:buNone/>
            </a:pPr>
            <a:r>
              <a:rPr lang="en-US" sz="1700" b="1">
                <a:solidFill>
                  <a:srgbClr val="24292F"/>
                </a:solidFill>
                <a:highlight>
                  <a:srgbClr val="FFFFFF"/>
                </a:highlight>
              </a:rPr>
              <a:t>What is Spin?</a:t>
            </a:r>
            <a:endParaRPr sz="1700" b="1">
              <a:solidFill>
                <a:srgbClr val="24292F"/>
              </a:solidFill>
              <a:highlight>
                <a:srgbClr val="FFFFFF"/>
              </a:highlight>
            </a:endParaRPr>
          </a:p>
          <a:p>
            <a:pPr marL="0" lvl="0" indent="0" algn="l" rtl="0">
              <a:lnSpc>
                <a:spcPct val="115000"/>
              </a:lnSpc>
              <a:spcBef>
                <a:spcPts val="1200"/>
              </a:spcBef>
              <a:spcAft>
                <a:spcPts val="1200"/>
              </a:spcAft>
              <a:buNone/>
            </a:pPr>
            <a:r>
              <a:rPr lang="en-US" sz="1200">
                <a:solidFill>
                  <a:srgbClr val="24292F"/>
                </a:solidFill>
                <a:highlight>
                  <a:srgbClr val="FFFFFF"/>
                </a:highlight>
              </a:rPr>
              <a:t>Spin is an open source framework for building and running fast, secure, and composable cloud microservices with WebAssembly. It aims to be the easiest way to get started with WebAssembly microservices, and takes advantage of the latest developments in the </a:t>
            </a:r>
            <a:r>
              <a:rPr lang="en-US" sz="1200">
                <a:solidFill>
                  <a:schemeClr val="hlink"/>
                </a:solidFill>
                <a:highlight>
                  <a:srgbClr val="FFFFFF"/>
                </a:highlight>
                <a:uFill>
                  <a:noFill/>
                </a:uFill>
                <a:hlinkClick r:id="rId4"/>
              </a:rPr>
              <a:t>WebAssembly component model</a:t>
            </a:r>
            <a:r>
              <a:rPr lang="en-US" sz="1200">
                <a:solidFill>
                  <a:srgbClr val="24292F"/>
                </a:solidFill>
                <a:highlight>
                  <a:srgbClr val="FFFFFF"/>
                </a:highlight>
              </a:rPr>
              <a:t> and </a:t>
            </a:r>
            <a:r>
              <a:rPr lang="en-US" sz="1200">
                <a:solidFill>
                  <a:schemeClr val="hlink"/>
                </a:solidFill>
                <a:highlight>
                  <a:srgbClr val="FFFFFF"/>
                </a:highlight>
                <a:uFill>
                  <a:noFill/>
                </a:uFill>
                <a:hlinkClick r:id="rId5"/>
              </a:rPr>
              <a:t>Wasmtime</a:t>
            </a:r>
            <a:r>
              <a:rPr lang="en-US" sz="1200">
                <a:solidFill>
                  <a:srgbClr val="24292F"/>
                </a:solidFill>
                <a:highlight>
                  <a:srgbClr val="FFFFFF"/>
                </a:highlight>
              </a:rPr>
              <a:t> runtime.</a:t>
            </a:r>
            <a:endParaRPr sz="1200">
              <a:solidFill>
                <a:srgbClr val="24292F"/>
              </a:solidFill>
              <a:highlight>
                <a:srgbClr val="FFFFFF"/>
              </a:high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80" name="Google Shape;680;p7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sp>
        <p:nvSpPr>
          <p:cNvPr id="679" name="Google Shape;679;p77"/>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https://docs.singlestore.com/managed-service/en/reference/code-engine---powered-by-wasm.html</a:t>
            </a:r>
            <a:endParaRPr/>
          </a:p>
        </p:txBody>
      </p:sp>
      <p:sp>
        <p:nvSpPr>
          <p:cNvPr id="681" name="Google Shape;681;p77"/>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682" name="Google Shape;682;p77"/>
          <p:cNvSpPr txBox="1"/>
          <p:nvPr/>
        </p:nvSpPr>
        <p:spPr>
          <a:xfrm>
            <a:off x="487875" y="288075"/>
            <a:ext cx="36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3 Paas + Wasm</a:t>
            </a:r>
            <a:endParaRPr b="1">
              <a:latin typeface="Poppins"/>
              <a:ea typeface="Poppins"/>
              <a:cs typeface="Poppins"/>
              <a:sym typeface="Poppins"/>
            </a:endParaRPr>
          </a:p>
        </p:txBody>
      </p:sp>
      <p:sp>
        <p:nvSpPr>
          <p:cNvPr id="683" name="Google Shape;683;p77"/>
          <p:cNvSpPr txBox="1"/>
          <p:nvPr/>
        </p:nvSpPr>
        <p:spPr>
          <a:xfrm>
            <a:off x="779400" y="1934100"/>
            <a:ext cx="7585200" cy="1752600"/>
          </a:xfrm>
          <a:prstGeom prst="rect">
            <a:avLst/>
          </a:prstGeom>
          <a:noFill/>
          <a:ln>
            <a:noFill/>
          </a:ln>
        </p:spPr>
        <p:txBody>
          <a:bodyPr spcFirstLastPara="1" wrap="square" lIns="91425" tIns="91425" rIns="91425" bIns="91425" anchor="t" anchorCtr="0">
            <a:spAutoFit/>
          </a:bodyPr>
          <a:lstStyle/>
          <a:p>
            <a:pPr marL="101600" lvl="0" indent="0" algn="l" rtl="0">
              <a:lnSpc>
                <a:spcPct val="120000"/>
              </a:lnSpc>
              <a:spcBef>
                <a:spcPts val="0"/>
              </a:spcBef>
              <a:spcAft>
                <a:spcPts val="0"/>
              </a:spcAft>
              <a:buNone/>
            </a:pPr>
            <a:r>
              <a:rPr lang="en-US" sz="2550" b="1">
                <a:solidFill>
                  <a:srgbClr val="1B1A21"/>
                </a:solidFill>
                <a:highlight>
                  <a:srgbClr val="FFFFFF"/>
                </a:highlight>
              </a:rPr>
              <a:t>Code Engine - Powered by Wasm</a:t>
            </a:r>
            <a:endParaRPr sz="2550" b="1">
              <a:solidFill>
                <a:srgbClr val="1B1A21"/>
              </a:solidFill>
              <a:highlight>
                <a:srgbClr val="FFFFFF"/>
              </a:highlight>
            </a:endParaRPr>
          </a:p>
          <a:p>
            <a:pPr marL="0" lvl="0" indent="0" algn="l" rtl="0">
              <a:lnSpc>
                <a:spcPct val="115000"/>
              </a:lnSpc>
              <a:spcBef>
                <a:spcPts val="3800"/>
              </a:spcBef>
              <a:spcAft>
                <a:spcPts val="1700"/>
              </a:spcAft>
              <a:buNone/>
            </a:pPr>
            <a:r>
              <a:rPr lang="en-US" sz="1200">
                <a:solidFill>
                  <a:srgbClr val="555555"/>
                </a:solidFill>
                <a:highlight>
                  <a:srgbClr val="FFFFFF"/>
                </a:highlight>
              </a:rPr>
              <a:t>The Code Engine feature in SingleStoreDB supports creating functions (UDFs and TVFs) using code compiled to WebAssembly (Wasm). The Code Engine uses the </a:t>
            </a:r>
            <a:r>
              <a:rPr lang="en-US" sz="900">
                <a:solidFill>
                  <a:srgbClr val="1B1A21"/>
                </a:solidFill>
                <a:highlight>
                  <a:srgbClr val="F3F3F5"/>
                </a:highlight>
                <a:latin typeface="Courier New"/>
                <a:ea typeface="Courier New"/>
                <a:cs typeface="Courier New"/>
                <a:sym typeface="Courier New"/>
              </a:rPr>
              <a:t>wasmtime</a:t>
            </a:r>
            <a:r>
              <a:rPr lang="en-US" sz="1200">
                <a:solidFill>
                  <a:srgbClr val="555555"/>
                </a:solidFill>
                <a:highlight>
                  <a:srgbClr val="FFFFFF"/>
                </a:highlight>
              </a:rPr>
              <a:t> runtime to compile and run WebAssembly code. See </a:t>
            </a:r>
            <a:r>
              <a:rPr lang="en-US" sz="1200">
                <a:solidFill>
                  <a:srgbClr val="8800CC"/>
                </a:solidFill>
                <a:highlight>
                  <a:srgbClr val="FFFFFF"/>
                </a:highlight>
                <a:uFill>
                  <a:noFill/>
                </a:uFill>
                <a:hlinkClick r:id="rId3">
                  <a:extLst>
                    <a:ext uri="{A12FA001-AC4F-418D-AE19-62706E023703}">
                      <ahyp:hlinkClr xmlns:ahyp="http://schemas.microsoft.com/office/drawing/2018/hyperlinkcolor" val="tx"/>
                    </a:ext>
                  </a:extLst>
                </a:hlinkClick>
              </a:rPr>
              <a:t>Wasmtime</a:t>
            </a:r>
            <a:r>
              <a:rPr lang="en-US" sz="1200">
                <a:solidFill>
                  <a:srgbClr val="555555"/>
                </a:solidFill>
                <a:highlight>
                  <a:srgbClr val="FFFFFF"/>
                </a:highlight>
              </a:rPr>
              <a:t> for more information.</a:t>
            </a:r>
            <a:endParaRPr sz="1700" b="1">
              <a:solidFill>
                <a:srgbClr val="24292F"/>
              </a:solidFill>
              <a:highlight>
                <a:srgbClr val="FFFFFF"/>
              </a:highlight>
            </a:endParaRPr>
          </a:p>
        </p:txBody>
      </p:sp>
      <p:pic>
        <p:nvPicPr>
          <p:cNvPr id="684" name="Google Shape;684;p77"/>
          <p:cNvPicPr preferRelativeResize="0"/>
          <p:nvPr/>
        </p:nvPicPr>
        <p:blipFill rotWithShape="1">
          <a:blip r:embed="rId4">
            <a:alphaModFix/>
          </a:blip>
          <a:srcRect t="36188" b="34611"/>
          <a:stretch/>
        </p:blipFill>
        <p:spPr>
          <a:xfrm>
            <a:off x="2517263" y="966450"/>
            <a:ext cx="4109480" cy="931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sp>
        <p:nvSpPr>
          <p:cNvPr id="690" name="Google Shape;690;p78"/>
          <p:cNvSpPr txBox="1"/>
          <p:nvPr/>
        </p:nvSpPr>
        <p:spPr>
          <a:xfrm>
            <a:off x="5035924" y="-80010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Poppins"/>
              <a:ea typeface="Poppins"/>
              <a:cs typeface="Poppins"/>
              <a:sym typeface="Poppins"/>
            </a:endParaRPr>
          </a:p>
        </p:txBody>
      </p:sp>
      <p:sp>
        <p:nvSpPr>
          <p:cNvPr id="691" name="Google Shape;691;p78"/>
          <p:cNvSpPr txBox="1"/>
          <p:nvPr/>
        </p:nvSpPr>
        <p:spPr>
          <a:xfrm>
            <a:off x="487875" y="288075"/>
            <a:ext cx="36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Poppins"/>
                <a:ea typeface="Poppins"/>
                <a:cs typeface="Poppins"/>
                <a:sym typeface="Poppins"/>
              </a:rPr>
              <a:t>4 Future</a:t>
            </a:r>
            <a:endParaRPr b="1">
              <a:latin typeface="Poppins"/>
              <a:ea typeface="Poppins"/>
              <a:cs typeface="Poppins"/>
              <a:sym typeface="Poppins"/>
            </a:endParaRPr>
          </a:p>
        </p:txBody>
      </p:sp>
      <p:sp>
        <p:nvSpPr>
          <p:cNvPr id="692" name="Google Shape;692;p78"/>
          <p:cNvSpPr txBox="1"/>
          <p:nvPr/>
        </p:nvSpPr>
        <p:spPr>
          <a:xfrm>
            <a:off x="879700" y="885675"/>
            <a:ext cx="6507900" cy="25551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Poppins"/>
              <a:buChar char="-"/>
            </a:pPr>
            <a:r>
              <a:rPr lang="en-US">
                <a:latin typeface="Poppins"/>
                <a:ea typeface="Poppins"/>
                <a:cs typeface="Poppins"/>
                <a:sym typeface="Poppins"/>
              </a:rPr>
              <a:t>Microservice</a:t>
            </a:r>
            <a:endParaRPr>
              <a:latin typeface="Poppins"/>
              <a:ea typeface="Poppins"/>
              <a:cs typeface="Poppins"/>
              <a:sym typeface="Poppins"/>
            </a:endParaRPr>
          </a:p>
          <a:p>
            <a:pPr marL="457200" lvl="0" indent="-317500" algn="l" rtl="0">
              <a:lnSpc>
                <a:spcPct val="200000"/>
              </a:lnSpc>
              <a:spcBef>
                <a:spcPts val="0"/>
              </a:spcBef>
              <a:spcAft>
                <a:spcPts val="0"/>
              </a:spcAft>
              <a:buSzPts val="1400"/>
              <a:buFont typeface="Poppins"/>
              <a:buChar char="-"/>
            </a:pPr>
            <a:r>
              <a:rPr lang="en-US">
                <a:latin typeface="Poppins"/>
                <a:ea typeface="Poppins"/>
                <a:cs typeface="Poppins"/>
                <a:sym typeface="Poppins"/>
              </a:rPr>
              <a:t>Isolation, edge cloud</a:t>
            </a:r>
            <a:endParaRPr>
              <a:latin typeface="Poppins"/>
              <a:ea typeface="Poppins"/>
              <a:cs typeface="Poppins"/>
              <a:sym typeface="Poppins"/>
            </a:endParaRPr>
          </a:p>
          <a:p>
            <a:pPr marL="457200" lvl="0" indent="-317500" algn="l" rtl="0">
              <a:lnSpc>
                <a:spcPct val="200000"/>
              </a:lnSpc>
              <a:spcBef>
                <a:spcPts val="0"/>
              </a:spcBef>
              <a:spcAft>
                <a:spcPts val="0"/>
              </a:spcAft>
              <a:buSzPts val="1400"/>
              <a:buFont typeface="Poppins"/>
              <a:buChar char="-"/>
            </a:pPr>
            <a:r>
              <a:rPr lang="en-US">
                <a:latin typeface="Poppins"/>
                <a:ea typeface="Poppins"/>
                <a:cs typeface="Poppins"/>
                <a:sym typeface="Poppins"/>
              </a:rPr>
              <a:t>Paas plugin  (single-store udf)</a:t>
            </a:r>
            <a:endParaRPr>
              <a:latin typeface="Poppins"/>
              <a:ea typeface="Poppins"/>
              <a:cs typeface="Poppins"/>
              <a:sym typeface="Poppins"/>
            </a:endParaRPr>
          </a:p>
          <a:p>
            <a:pPr marL="457200" lvl="0" indent="-317500" algn="l" rtl="0">
              <a:lnSpc>
                <a:spcPct val="200000"/>
              </a:lnSpc>
              <a:spcBef>
                <a:spcPts val="0"/>
              </a:spcBef>
              <a:spcAft>
                <a:spcPts val="0"/>
              </a:spcAft>
              <a:buSzPts val="1400"/>
              <a:buFont typeface="Poppins"/>
              <a:buChar char="-"/>
            </a:pPr>
            <a:r>
              <a:rPr lang="en-US">
                <a:latin typeface="Poppins"/>
                <a:ea typeface="Poppins"/>
                <a:cs typeface="Poppins"/>
                <a:sym typeface="Poppins"/>
              </a:rPr>
              <a:t>WASI network interface not finish</a:t>
            </a:r>
            <a:endParaRPr>
              <a:latin typeface="Poppins"/>
              <a:ea typeface="Poppins"/>
              <a:cs typeface="Poppins"/>
              <a:sym typeface="Poppins"/>
            </a:endParaRPr>
          </a:p>
          <a:p>
            <a:pPr marL="457200" lvl="0" indent="-317500" algn="l" rtl="0">
              <a:lnSpc>
                <a:spcPct val="200000"/>
              </a:lnSpc>
              <a:spcBef>
                <a:spcPts val="0"/>
              </a:spcBef>
              <a:spcAft>
                <a:spcPts val="0"/>
              </a:spcAft>
              <a:buSzPts val="1400"/>
              <a:buFont typeface="Poppins"/>
              <a:buChar char="-"/>
            </a:pPr>
            <a:r>
              <a:rPr lang="en-US">
                <a:latin typeface="Poppins"/>
                <a:ea typeface="Poppins"/>
                <a:cs typeface="Poppins"/>
                <a:sym typeface="Poppins"/>
              </a:rPr>
              <a:t>Rust is too hard</a:t>
            </a:r>
            <a:endParaRPr>
              <a:latin typeface="Poppins"/>
              <a:ea typeface="Poppins"/>
              <a:cs typeface="Poppins"/>
              <a:sym typeface="Poppins"/>
            </a:endParaRPr>
          </a:p>
          <a:p>
            <a:pPr marL="457200" lvl="0" indent="-317500" algn="l" rtl="0">
              <a:lnSpc>
                <a:spcPct val="200000"/>
              </a:lnSpc>
              <a:spcBef>
                <a:spcPts val="0"/>
              </a:spcBef>
              <a:spcAft>
                <a:spcPts val="0"/>
              </a:spcAft>
              <a:buSzPts val="1400"/>
              <a:buFont typeface="Poppins"/>
              <a:buChar char="-"/>
            </a:pPr>
            <a:r>
              <a:rPr lang="en-US">
                <a:latin typeface="Poppins"/>
                <a:ea typeface="Poppins"/>
                <a:cs typeface="Poppins"/>
                <a:sym typeface="Poppins"/>
              </a:rPr>
              <a:t>AOT speed up</a:t>
            </a:r>
            <a:endParaRPr>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836F78-A80D-A195-C4EA-D617A2E0A9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4" name="标题 3">
            <a:extLst>
              <a:ext uri="{FF2B5EF4-FFF2-40B4-BE49-F238E27FC236}">
                <a16:creationId xmlns:a16="http://schemas.microsoft.com/office/drawing/2014/main" id="{B1B190F3-E0F2-1877-E16D-55634435DCCB}"/>
              </a:ext>
            </a:extLst>
          </p:cNvPr>
          <p:cNvSpPr>
            <a:spLocks noGrp="1"/>
          </p:cNvSpPr>
          <p:nvPr>
            <p:ph type="title" idx="4294967295"/>
          </p:nvPr>
        </p:nvSpPr>
        <p:spPr>
          <a:xfrm>
            <a:off x="0" y="1879600"/>
            <a:ext cx="7129463" cy="847725"/>
          </a:xfrm>
        </p:spPr>
        <p:txBody>
          <a:bodyPr/>
          <a:lstStyle/>
          <a:p>
            <a:r>
              <a:rPr lang="en-US" altLang="zh-CN" sz="2000" b="1" dirty="0">
                <a:latin typeface="Cambria"/>
                <a:ea typeface="Cambria"/>
                <a:cs typeface="Cambria"/>
                <a:sym typeface="Cambria"/>
              </a:rPr>
              <a:t>1 The Evolution of Virtualization Technology</a:t>
            </a:r>
            <a:endParaRPr lang="zh-CN" altLang="en-US" dirty="0"/>
          </a:p>
        </p:txBody>
      </p:sp>
    </p:spTree>
    <p:extLst>
      <p:ext uri="{BB962C8B-B14F-4D97-AF65-F5344CB8AC3E}">
        <p14:creationId xmlns:p14="http://schemas.microsoft.com/office/powerpoint/2010/main" val="180257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Google Shape;445;p5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444" name="Google Shape;444;p54"/>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https://blog.csdn.net/weixin_60043341/article/details/126319178</a:t>
            </a:r>
            <a:endParaRPr/>
          </a:p>
        </p:txBody>
      </p:sp>
      <p:pic>
        <p:nvPicPr>
          <p:cNvPr id="446" name="Google Shape;446;p54"/>
          <p:cNvPicPr preferRelativeResize="0"/>
          <p:nvPr/>
        </p:nvPicPr>
        <p:blipFill>
          <a:blip r:embed="rId3">
            <a:alphaModFix/>
          </a:blip>
          <a:stretch>
            <a:fillRect/>
          </a:stretch>
        </p:blipFill>
        <p:spPr>
          <a:xfrm>
            <a:off x="152400" y="152400"/>
            <a:ext cx="8796786" cy="43568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457" name="Google Shape;457;p55"/>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https://xiaogenban1993.github.io/19.04/vmware_esxi%E5%B0%9D%E8%AF%95.html</a:t>
            </a:r>
            <a:endParaRPr/>
          </a:p>
          <a:p>
            <a:pPr marL="0" lvl="0" indent="0" algn="l" rtl="0">
              <a:spcBef>
                <a:spcPts val="0"/>
              </a:spcBef>
              <a:spcAft>
                <a:spcPts val="0"/>
              </a:spcAft>
              <a:buNone/>
            </a:pPr>
            <a:r>
              <a:rPr lang="en-US"/>
              <a:t>https://36kr.com/p/1724279373825</a:t>
            </a:r>
            <a:endParaRPr/>
          </a:p>
        </p:txBody>
      </p:sp>
      <p:pic>
        <p:nvPicPr>
          <p:cNvPr id="452" name="Google Shape;452;p55"/>
          <p:cNvPicPr preferRelativeResize="0"/>
          <p:nvPr/>
        </p:nvPicPr>
        <p:blipFill>
          <a:blip r:embed="rId3">
            <a:alphaModFix/>
          </a:blip>
          <a:stretch>
            <a:fillRect/>
          </a:stretch>
        </p:blipFill>
        <p:spPr>
          <a:xfrm>
            <a:off x="450000" y="1841425"/>
            <a:ext cx="4159049" cy="2867231"/>
          </a:xfrm>
          <a:prstGeom prst="rect">
            <a:avLst/>
          </a:prstGeom>
          <a:noFill/>
          <a:ln>
            <a:noFill/>
          </a:ln>
        </p:spPr>
      </p:pic>
      <p:pic>
        <p:nvPicPr>
          <p:cNvPr id="453" name="Google Shape;453;p55"/>
          <p:cNvPicPr preferRelativeResize="0"/>
          <p:nvPr/>
        </p:nvPicPr>
        <p:blipFill>
          <a:blip r:embed="rId4">
            <a:alphaModFix/>
          </a:blip>
          <a:stretch>
            <a:fillRect/>
          </a:stretch>
        </p:blipFill>
        <p:spPr>
          <a:xfrm>
            <a:off x="4914100" y="1799850"/>
            <a:ext cx="3709050" cy="2950375"/>
          </a:xfrm>
          <a:prstGeom prst="rect">
            <a:avLst/>
          </a:prstGeom>
          <a:noFill/>
          <a:ln>
            <a:noFill/>
          </a:ln>
        </p:spPr>
      </p:pic>
      <p:sp>
        <p:nvSpPr>
          <p:cNvPr id="454" name="Google Shape;454;p55"/>
          <p:cNvSpPr txBox="1"/>
          <p:nvPr/>
        </p:nvSpPr>
        <p:spPr>
          <a:xfrm>
            <a:off x="495800" y="572350"/>
            <a:ext cx="7211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Poppins"/>
                <a:ea typeface="Poppins"/>
                <a:cs typeface="Poppins"/>
                <a:sym typeface="Poppins"/>
              </a:rPr>
              <a:t>HyperVisor Type</a:t>
            </a:r>
            <a:endParaRPr sz="1600">
              <a:latin typeface="Poppins"/>
              <a:ea typeface="Poppins"/>
              <a:cs typeface="Poppins"/>
              <a:sym typeface="Poppins"/>
            </a:endParaRPr>
          </a:p>
        </p:txBody>
      </p:sp>
      <p:sp>
        <p:nvSpPr>
          <p:cNvPr id="455" name="Google Shape;455;p55"/>
          <p:cNvSpPr txBox="1"/>
          <p:nvPr/>
        </p:nvSpPr>
        <p:spPr>
          <a:xfrm>
            <a:off x="495800" y="1342825"/>
            <a:ext cx="41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1 Based on HW: VMWare esxi, OpenStack</a:t>
            </a:r>
            <a:endParaRPr>
              <a:latin typeface="Poppins"/>
              <a:ea typeface="Poppins"/>
              <a:cs typeface="Poppins"/>
              <a:sym typeface="Poppins"/>
            </a:endParaRPr>
          </a:p>
        </p:txBody>
      </p:sp>
      <p:sp>
        <p:nvSpPr>
          <p:cNvPr id="456" name="Google Shape;456;p55"/>
          <p:cNvSpPr txBox="1"/>
          <p:nvPr/>
        </p:nvSpPr>
        <p:spPr>
          <a:xfrm>
            <a:off x="4914100" y="1342825"/>
            <a:ext cx="419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2 Based on HostOS: VMWare Workstation, Virtualbox, Microsoft hyper-v</a:t>
            </a:r>
            <a:endParaRPr>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463" name="Google Shape;463;p56"/>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https://www.docker.com/resources/what-container/</a:t>
            </a:r>
            <a:br>
              <a:rPr lang="en-US"/>
            </a:br>
            <a:r>
              <a:rPr lang="en-US"/>
              <a:t>https://geekflare.com/docker-vs-virtual-machine/</a:t>
            </a:r>
            <a:endParaRPr/>
          </a:p>
          <a:p>
            <a:pPr marL="0" lvl="0" indent="0" algn="l" rtl="0">
              <a:spcBef>
                <a:spcPts val="0"/>
              </a:spcBef>
              <a:spcAft>
                <a:spcPts val="0"/>
              </a:spcAft>
              <a:buNone/>
            </a:pPr>
            <a:r>
              <a:rPr lang="en-US"/>
              <a:t>https://learn.microsoft.com/en-us/virtualization/windowscontainers/about/containers-vs-vm</a:t>
            </a:r>
            <a:endParaRPr/>
          </a:p>
          <a:p>
            <a:pPr marL="0" lvl="0" indent="0" algn="l" rtl="0">
              <a:spcBef>
                <a:spcPts val="0"/>
              </a:spcBef>
              <a:spcAft>
                <a:spcPts val="0"/>
              </a:spcAft>
              <a:buNone/>
            </a:pPr>
            <a:endParaRPr/>
          </a:p>
        </p:txBody>
      </p:sp>
      <p:pic>
        <p:nvPicPr>
          <p:cNvPr id="464" name="Google Shape;464;p56"/>
          <p:cNvPicPr preferRelativeResize="0"/>
          <p:nvPr/>
        </p:nvPicPr>
        <p:blipFill>
          <a:blip r:embed="rId3">
            <a:alphaModFix/>
          </a:blip>
          <a:stretch>
            <a:fillRect/>
          </a:stretch>
        </p:blipFill>
        <p:spPr>
          <a:xfrm>
            <a:off x="3846025" y="869725"/>
            <a:ext cx="3609775" cy="2930676"/>
          </a:xfrm>
          <a:prstGeom prst="rect">
            <a:avLst/>
          </a:prstGeom>
          <a:noFill/>
          <a:ln>
            <a:noFill/>
          </a:ln>
        </p:spPr>
      </p:pic>
      <p:pic>
        <p:nvPicPr>
          <p:cNvPr id="465" name="Google Shape;465;p56"/>
          <p:cNvPicPr preferRelativeResize="0"/>
          <p:nvPr/>
        </p:nvPicPr>
        <p:blipFill>
          <a:blip r:embed="rId4">
            <a:alphaModFix/>
          </a:blip>
          <a:stretch>
            <a:fillRect/>
          </a:stretch>
        </p:blipFill>
        <p:spPr>
          <a:xfrm>
            <a:off x="554950" y="869724"/>
            <a:ext cx="3668701" cy="2930676"/>
          </a:xfrm>
          <a:prstGeom prst="rect">
            <a:avLst/>
          </a:prstGeom>
          <a:noFill/>
          <a:ln>
            <a:noFill/>
          </a:ln>
        </p:spPr>
      </p:pic>
      <p:sp>
        <p:nvSpPr>
          <p:cNvPr id="466" name="Google Shape;466;p56"/>
          <p:cNvSpPr txBox="1"/>
          <p:nvPr/>
        </p:nvSpPr>
        <p:spPr>
          <a:xfrm>
            <a:off x="495800" y="572350"/>
            <a:ext cx="7211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Poppins"/>
                <a:ea typeface="Poppins"/>
                <a:cs typeface="Poppins"/>
                <a:sym typeface="Poppins"/>
              </a:rPr>
              <a:t>VM vs Docker (container)</a:t>
            </a:r>
            <a:endParaRPr sz="1600">
              <a:latin typeface="Poppins"/>
              <a:ea typeface="Poppins"/>
              <a:cs typeface="Poppins"/>
              <a:sym typeface="Poppins"/>
            </a:endParaRPr>
          </a:p>
        </p:txBody>
      </p:sp>
      <p:sp>
        <p:nvSpPr>
          <p:cNvPr id="467" name="Google Shape;467;p56"/>
          <p:cNvSpPr txBox="1"/>
          <p:nvPr/>
        </p:nvSpPr>
        <p:spPr>
          <a:xfrm>
            <a:off x="495800" y="3728450"/>
            <a:ext cx="7883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You only have to know that </a:t>
            </a:r>
            <a:endParaRPr/>
          </a:p>
          <a:p>
            <a:pPr marL="457200" lvl="0" indent="-317500" algn="l" rtl="0">
              <a:spcBef>
                <a:spcPts val="0"/>
              </a:spcBef>
              <a:spcAft>
                <a:spcPts val="0"/>
              </a:spcAft>
              <a:buSzPts val="1400"/>
              <a:buChar char="-"/>
            </a:pPr>
            <a:r>
              <a:rPr lang="en-US"/>
              <a:t>Containers only </a:t>
            </a:r>
            <a:r>
              <a:rPr lang="en-US">
                <a:highlight>
                  <a:srgbClr val="EA9999"/>
                </a:highlight>
              </a:rPr>
              <a:t>virtualize software layers</a:t>
            </a:r>
            <a:r>
              <a:rPr lang="en-US"/>
              <a:t> above the OS level</a:t>
            </a:r>
            <a:endParaRPr/>
          </a:p>
          <a:p>
            <a:pPr marL="457200" lvl="0" indent="-317500" algn="l" rtl="0">
              <a:spcBef>
                <a:spcPts val="0"/>
              </a:spcBef>
              <a:spcAft>
                <a:spcPts val="0"/>
              </a:spcAft>
              <a:buSzPts val="1400"/>
              <a:buChar char="-"/>
            </a:pPr>
            <a:r>
              <a:rPr lang="en-US"/>
              <a:t>Containers are relatively lightweight</a:t>
            </a:r>
            <a:endParaRPr/>
          </a:p>
          <a:p>
            <a:pPr marL="457200" lvl="0" indent="-317500" algn="l" rtl="0">
              <a:spcBef>
                <a:spcPts val="0"/>
              </a:spcBef>
              <a:spcAft>
                <a:spcPts val="0"/>
              </a:spcAft>
              <a:buSzPts val="1400"/>
              <a:buChar char="-"/>
            </a:pPr>
            <a:r>
              <a:rPr lang="en-US"/>
              <a:t>Containers have Poor isolation</a:t>
            </a:r>
            <a:endParaRPr/>
          </a:p>
        </p:txBody>
      </p:sp>
      <p:sp>
        <p:nvSpPr>
          <p:cNvPr id="468" name="Google Shape;468;p56"/>
          <p:cNvSpPr txBox="1"/>
          <p:nvPr/>
        </p:nvSpPr>
        <p:spPr>
          <a:xfrm>
            <a:off x="7539725" y="2197825"/>
            <a:ext cx="143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oppins"/>
                <a:ea typeface="Poppins"/>
                <a:cs typeface="Poppins"/>
                <a:sym typeface="Poppins"/>
              </a:rPr>
              <a:t>No Guest OS in docker</a:t>
            </a:r>
            <a:endParaRPr>
              <a:latin typeface="Poppins"/>
              <a:ea typeface="Poppins"/>
              <a:cs typeface="Poppins"/>
              <a:sym typeface="Poppins"/>
            </a:endParaRPr>
          </a:p>
        </p:txBody>
      </p:sp>
      <p:grpSp>
        <p:nvGrpSpPr>
          <p:cNvPr id="469" name="Google Shape;469;p56"/>
          <p:cNvGrpSpPr/>
          <p:nvPr/>
        </p:nvGrpSpPr>
        <p:grpSpPr>
          <a:xfrm>
            <a:off x="421266" y="774465"/>
            <a:ext cx="6942216" cy="3121195"/>
            <a:chOff x="495800" y="1003450"/>
            <a:chExt cx="7327651" cy="3606650"/>
          </a:xfrm>
        </p:grpSpPr>
        <p:pic>
          <p:nvPicPr>
            <p:cNvPr id="470" name="Google Shape;470;p56"/>
            <p:cNvPicPr preferRelativeResize="0"/>
            <p:nvPr/>
          </p:nvPicPr>
          <p:blipFill>
            <a:blip r:embed="rId5">
              <a:alphaModFix/>
            </a:blip>
            <a:stretch>
              <a:fillRect/>
            </a:stretch>
          </p:blipFill>
          <p:spPr>
            <a:xfrm>
              <a:off x="495800" y="1003450"/>
              <a:ext cx="6367901" cy="2103550"/>
            </a:xfrm>
            <a:prstGeom prst="rect">
              <a:avLst/>
            </a:prstGeom>
            <a:noFill/>
            <a:ln>
              <a:noFill/>
            </a:ln>
          </p:spPr>
        </p:pic>
        <p:pic>
          <p:nvPicPr>
            <p:cNvPr id="471" name="Google Shape;471;p56"/>
            <p:cNvPicPr preferRelativeResize="0"/>
            <p:nvPr/>
          </p:nvPicPr>
          <p:blipFill>
            <a:blip r:embed="rId6">
              <a:alphaModFix/>
            </a:blip>
            <a:stretch>
              <a:fillRect/>
            </a:stretch>
          </p:blipFill>
          <p:spPr>
            <a:xfrm>
              <a:off x="1121875" y="2758100"/>
              <a:ext cx="6701576" cy="1852000"/>
            </a:xfrm>
            <a:prstGeom prst="rect">
              <a:avLst/>
            </a:prstGeom>
            <a:noFill/>
            <a:ln>
              <a:noFill/>
            </a:ln>
          </p:spPr>
        </p:pic>
      </p:grpSp>
      <p:pic>
        <p:nvPicPr>
          <p:cNvPr id="472" name="Google Shape;472;p56"/>
          <p:cNvPicPr preferRelativeResize="0"/>
          <p:nvPr/>
        </p:nvPicPr>
        <p:blipFill>
          <a:blip r:embed="rId7">
            <a:alphaModFix/>
          </a:blip>
          <a:stretch>
            <a:fillRect/>
          </a:stretch>
        </p:blipFill>
        <p:spPr>
          <a:xfrm>
            <a:off x="312375" y="869725"/>
            <a:ext cx="7264525" cy="3002025"/>
          </a:xfrm>
          <a:prstGeom prst="rect">
            <a:avLst/>
          </a:prstGeom>
          <a:noFill/>
          <a:ln>
            <a:noFill/>
          </a:ln>
        </p:spPr>
      </p:pic>
      <p:pic>
        <p:nvPicPr>
          <p:cNvPr id="473" name="Google Shape;473;p56"/>
          <p:cNvPicPr preferRelativeResize="0"/>
          <p:nvPr/>
        </p:nvPicPr>
        <p:blipFill>
          <a:blip r:embed="rId8">
            <a:alphaModFix/>
          </a:blip>
          <a:stretch>
            <a:fillRect/>
          </a:stretch>
        </p:blipFill>
        <p:spPr>
          <a:xfrm>
            <a:off x="815675" y="1137121"/>
            <a:ext cx="5775174" cy="2457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000"/>
                                        <p:tgtEl>
                                          <p:spTgt spid="4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2"/>
                                        </p:tgtEl>
                                        <p:attrNameLst>
                                          <p:attrName>style.visibility</p:attrName>
                                        </p:attrNameLst>
                                      </p:cBhvr>
                                      <p:to>
                                        <p:strVal val="visible"/>
                                      </p:to>
                                    </p:set>
                                    <p:animEffect transition="in" filter="fade">
                                      <p:cBhvr>
                                        <p:cTn id="12" dur="1000"/>
                                        <p:tgtEl>
                                          <p:spTgt spid="4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3"/>
                                        </p:tgtEl>
                                        <p:attrNameLst>
                                          <p:attrName>style.visibility</p:attrName>
                                        </p:attrNameLst>
                                      </p:cBhvr>
                                      <p:to>
                                        <p:strVal val="visible"/>
                                      </p:to>
                                    </p:set>
                                    <p:animEffect transition="in" filter="fade">
                                      <p:cBhvr>
                                        <p:cTn id="17" dur="10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836F78-A80D-A195-C4EA-D617A2E0A9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4" name="标题 3">
            <a:extLst>
              <a:ext uri="{FF2B5EF4-FFF2-40B4-BE49-F238E27FC236}">
                <a16:creationId xmlns:a16="http://schemas.microsoft.com/office/drawing/2014/main" id="{B1B190F3-E0F2-1877-E16D-55634435DCCB}"/>
              </a:ext>
            </a:extLst>
          </p:cNvPr>
          <p:cNvSpPr>
            <a:spLocks noGrp="1"/>
          </p:cNvSpPr>
          <p:nvPr>
            <p:ph type="title" idx="4294967295"/>
          </p:nvPr>
        </p:nvSpPr>
        <p:spPr>
          <a:xfrm>
            <a:off x="0" y="1879600"/>
            <a:ext cx="7129463" cy="847725"/>
          </a:xfrm>
        </p:spPr>
        <p:txBody>
          <a:bodyPr/>
          <a:lstStyle/>
          <a:p>
            <a:r>
              <a:rPr lang="en-US" altLang="zh-CN" sz="2000" b="1" dirty="0">
                <a:latin typeface="Cambria"/>
                <a:ea typeface="Cambria"/>
                <a:cs typeface="Cambria"/>
                <a:sym typeface="Cambria"/>
              </a:rPr>
              <a:t>2 The Container Runtime Structure</a:t>
            </a:r>
            <a:endParaRPr lang="zh-CN" altLang="en-US" dirty="0"/>
          </a:p>
        </p:txBody>
      </p:sp>
    </p:spTree>
    <p:extLst>
      <p:ext uri="{BB962C8B-B14F-4D97-AF65-F5344CB8AC3E}">
        <p14:creationId xmlns:p14="http://schemas.microsoft.com/office/powerpoint/2010/main" val="1681027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
        <p:nvSpPr>
          <p:cNvPr id="486" name="Google Shape;486;p58"/>
          <p:cNvSpPr txBox="1"/>
          <p:nvPr/>
        </p:nvSpPr>
        <p:spPr>
          <a:xfrm>
            <a:off x="761550" y="1765025"/>
            <a:ext cx="72117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Poppins"/>
              <a:buChar char="-"/>
            </a:pPr>
            <a:r>
              <a:rPr lang="en-US" sz="1600">
                <a:latin typeface="Poppins"/>
                <a:ea typeface="Poppins"/>
                <a:cs typeface="Poppins"/>
                <a:sym typeface="Poppins"/>
              </a:rPr>
              <a:t>Docker unit is container, k8s unit is pod</a:t>
            </a:r>
            <a:endParaRPr sz="1600">
              <a:latin typeface="Poppins"/>
              <a:ea typeface="Poppins"/>
              <a:cs typeface="Poppins"/>
              <a:sym typeface="Poppins"/>
            </a:endParaRPr>
          </a:p>
          <a:p>
            <a:pPr marL="457200" lvl="0" indent="-330200" algn="l" rtl="0">
              <a:spcBef>
                <a:spcPts val="0"/>
              </a:spcBef>
              <a:spcAft>
                <a:spcPts val="0"/>
              </a:spcAft>
              <a:buSzPts val="1600"/>
              <a:buFont typeface="Poppins"/>
              <a:buChar char="-"/>
            </a:pPr>
            <a:r>
              <a:rPr lang="en-US" sz="1600">
                <a:latin typeface="Poppins"/>
                <a:ea typeface="Poppins"/>
                <a:cs typeface="Poppins"/>
                <a:sym typeface="Poppins"/>
              </a:rPr>
              <a:t>CRI and OCI is very important specification</a:t>
            </a:r>
            <a:endParaRPr sz="1600">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2" name="Google Shape;492;p5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491" name="Google Shape;491;p59"/>
          <p:cNvSpPr txBox="1">
            <a:spLocks noGrp="1"/>
          </p:cNvSpPr>
          <p:nvPr>
            <p:ph type="ft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https://twitter.com/iximiuz/status/1454407183383339008</a:t>
            </a:r>
            <a:endParaRPr/>
          </a:p>
        </p:txBody>
      </p:sp>
      <p:pic>
        <p:nvPicPr>
          <p:cNvPr id="493" name="Google Shape;493;p59"/>
          <p:cNvPicPr preferRelativeResize="0"/>
          <p:nvPr/>
        </p:nvPicPr>
        <p:blipFill>
          <a:blip r:embed="rId3">
            <a:alphaModFix/>
          </a:blip>
          <a:stretch>
            <a:fillRect/>
          </a:stretch>
        </p:blipFill>
        <p:spPr>
          <a:xfrm>
            <a:off x="500275" y="225275"/>
            <a:ext cx="7825731" cy="44363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Disney">
      <a:dk1>
        <a:srgbClr val="363636"/>
      </a:dk1>
      <a:lt1>
        <a:srgbClr val="FFFFFF"/>
      </a:lt1>
      <a:dk2>
        <a:srgbClr val="363636"/>
      </a:dk2>
      <a:lt2>
        <a:srgbClr val="FFFFFF"/>
      </a:lt2>
      <a:accent1>
        <a:srgbClr val="49C0EF"/>
      </a:accent1>
      <a:accent2>
        <a:srgbClr val="1750A8"/>
      </a:accent2>
      <a:accent3>
        <a:srgbClr val="0D1551"/>
      </a:accent3>
      <a:accent4>
        <a:srgbClr val="481F8B"/>
      </a:accent4>
      <a:accent5>
        <a:srgbClr val="793FAD"/>
      </a:accent5>
      <a:accent6>
        <a:srgbClr val="9E36A8"/>
      </a:accent6>
      <a:hlink>
        <a:srgbClr val="49C0EF"/>
      </a:hlink>
      <a:folHlink>
        <a:srgbClr val="1750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745</Words>
  <Application>Microsoft Office PowerPoint</Application>
  <PresentationFormat>全屏显示(16:9)</PresentationFormat>
  <Paragraphs>118</Paragraphs>
  <Slides>28</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Poppins Thin</vt:lpstr>
      <vt:lpstr>Poppins Light</vt:lpstr>
      <vt:lpstr>Poppins</vt:lpstr>
      <vt:lpstr>Helvetica Neue</vt:lpstr>
      <vt:lpstr>Calibri</vt:lpstr>
      <vt:lpstr>Arial</vt:lpstr>
      <vt:lpstr>Courier New</vt:lpstr>
      <vt:lpstr>Cambria</vt:lpstr>
      <vt:lpstr>Office Theme</vt:lpstr>
      <vt:lpstr>PowerPoint 演示文稿</vt:lpstr>
      <vt:lpstr>PowerPoint 演示文稿</vt:lpstr>
      <vt:lpstr>1 The Evolution of Virtualization Technology</vt:lpstr>
      <vt:lpstr>PowerPoint 演示文稿</vt:lpstr>
      <vt:lpstr>PowerPoint 演示文稿</vt:lpstr>
      <vt:lpstr>PowerPoint 演示文稿</vt:lpstr>
      <vt:lpstr>2 The Container Runtime Structure</vt:lpstr>
      <vt:lpstr>PowerPoint 演示文稿</vt:lpstr>
      <vt:lpstr>PowerPoint 演示文稿</vt:lpstr>
      <vt:lpstr>PowerPoint 演示文稿</vt:lpstr>
      <vt:lpstr>PowerPoint 演示文稿</vt:lpstr>
      <vt:lpstr>3 Webassembly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WASM: QUO and FUTURE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frank</dc:creator>
  <cp:lastModifiedBy>Wu, Yao</cp:lastModifiedBy>
  <cp:revision>1</cp:revision>
  <dcterms:modified xsi:type="dcterms:W3CDTF">2023-02-18T07:31:24Z</dcterms:modified>
</cp:coreProperties>
</file>